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webextensions/webextension1.xml" ContentType="application/vnd.ms-office.webextension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webextensions/webextension2.xml" ContentType="application/vnd.ms-office.webextension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430" r:id="rId4"/>
    <p:sldId id="432" r:id="rId5"/>
    <p:sldId id="258" r:id="rId6"/>
    <p:sldId id="259" r:id="rId7"/>
    <p:sldId id="260" r:id="rId8"/>
    <p:sldId id="261" r:id="rId9"/>
    <p:sldId id="263" r:id="rId10"/>
    <p:sldId id="262" r:id="rId11"/>
    <p:sldId id="429" r:id="rId12"/>
    <p:sldId id="427" r:id="rId13"/>
    <p:sldId id="433" r:id="rId14"/>
    <p:sldId id="264" r:id="rId15"/>
    <p:sldId id="265" r:id="rId16"/>
    <p:sldId id="434" r:id="rId17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6.sv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11" Type="http://schemas.openxmlformats.org/officeDocument/2006/relationships/image" Target="../media/image5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6.sv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11" Type="http://schemas.openxmlformats.org/officeDocument/2006/relationships/image" Target="../media/image5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8EDBC1-DFEA-427D-AF38-85DDBC7D3B6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596B25-DEC0-42FE-8670-8DAC77422EA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State Common Course Inventory</a:t>
          </a:r>
        </a:p>
      </dgm:t>
    </dgm:pt>
    <dgm:pt modelId="{1E5FD5BF-A143-4009-8F81-A8CA337BA258}" type="parTrans" cxnId="{26F65926-A1F4-40D8-9C4A-2E5F42E6F6D6}">
      <dgm:prSet/>
      <dgm:spPr/>
      <dgm:t>
        <a:bodyPr/>
        <a:lstStyle/>
        <a:p>
          <a:endParaRPr lang="en-US"/>
        </a:p>
      </dgm:t>
    </dgm:pt>
    <dgm:pt modelId="{827E2144-EA07-4A3C-B2E6-69B64CF7C0AD}" type="sibTrans" cxnId="{26F65926-A1F4-40D8-9C4A-2E5F42E6F6D6}">
      <dgm:prSet/>
      <dgm:spPr/>
      <dgm:t>
        <a:bodyPr/>
        <a:lstStyle/>
        <a:p>
          <a:endParaRPr lang="en-US"/>
        </a:p>
      </dgm:t>
    </dgm:pt>
    <dgm:pt modelId="{149E3B77-FFDF-4C5F-AA02-7F0563E320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Program Core Curriculum</a:t>
          </a:r>
        </a:p>
      </dgm:t>
    </dgm:pt>
    <dgm:pt modelId="{262C934E-D14E-4ADD-8B49-FD5154D1ACEC}" type="parTrans" cxnId="{3D945BBE-7641-4411-9CF7-07DEF8F2267F}">
      <dgm:prSet/>
      <dgm:spPr/>
      <dgm:t>
        <a:bodyPr/>
        <a:lstStyle/>
        <a:p>
          <a:endParaRPr lang="en-US"/>
        </a:p>
      </dgm:t>
    </dgm:pt>
    <dgm:pt modelId="{CD02CCC4-7D0B-4602-9C1A-4CB098985C45}" type="sibTrans" cxnId="{3D945BBE-7641-4411-9CF7-07DEF8F2267F}">
      <dgm:prSet/>
      <dgm:spPr/>
      <dgm:t>
        <a:bodyPr/>
        <a:lstStyle/>
        <a:p>
          <a:endParaRPr lang="en-US"/>
        </a:p>
      </dgm:t>
    </dgm:pt>
    <dgm:pt modelId="{3F880C8A-55DB-46AB-8F0F-EE1EC157CA2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Program Advisory Committee / Community Needs</a:t>
          </a:r>
        </a:p>
      </dgm:t>
    </dgm:pt>
    <dgm:pt modelId="{E3198A3F-E323-40C1-920E-5AC7264C94A0}" type="parTrans" cxnId="{683E0FAB-E475-46AA-B3B9-12C7E348C82B}">
      <dgm:prSet/>
      <dgm:spPr/>
      <dgm:t>
        <a:bodyPr/>
        <a:lstStyle/>
        <a:p>
          <a:endParaRPr lang="en-US"/>
        </a:p>
      </dgm:t>
    </dgm:pt>
    <dgm:pt modelId="{A2DB812A-3375-46E6-93E1-C107126201AE}" type="sibTrans" cxnId="{683E0FAB-E475-46AA-B3B9-12C7E348C82B}">
      <dgm:prSet/>
      <dgm:spPr/>
      <dgm:t>
        <a:bodyPr/>
        <a:lstStyle/>
        <a:p>
          <a:endParaRPr lang="en-US"/>
        </a:p>
      </dgm:t>
    </dgm:pt>
    <dgm:pt modelId="{CDCD96E3-0C34-4053-B8BB-31EB35726FA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Marketable Skills</a:t>
          </a:r>
        </a:p>
      </dgm:t>
    </dgm:pt>
    <dgm:pt modelId="{5BD33D09-39BD-4C21-86C1-D3A818B31A09}" type="parTrans" cxnId="{38C1077F-9A18-4596-A542-BDD7E496B4AE}">
      <dgm:prSet/>
      <dgm:spPr/>
      <dgm:t>
        <a:bodyPr/>
        <a:lstStyle/>
        <a:p>
          <a:endParaRPr lang="en-US"/>
        </a:p>
      </dgm:t>
    </dgm:pt>
    <dgm:pt modelId="{B7408450-EFF2-4B4F-9E46-573FA1180E18}" type="sibTrans" cxnId="{38C1077F-9A18-4596-A542-BDD7E496B4AE}">
      <dgm:prSet/>
      <dgm:spPr/>
      <dgm:t>
        <a:bodyPr/>
        <a:lstStyle/>
        <a:p>
          <a:endParaRPr lang="en-US"/>
        </a:p>
      </dgm:t>
    </dgm:pt>
    <dgm:pt modelId="{A9DC3AA4-2443-45A9-A283-45F4D00DA7CB}" type="pres">
      <dgm:prSet presAssocID="{558EDBC1-DFEA-427D-AF38-85DDBC7D3B63}" presName="root" presStyleCnt="0">
        <dgm:presLayoutVars>
          <dgm:dir/>
          <dgm:resizeHandles val="exact"/>
        </dgm:presLayoutVars>
      </dgm:prSet>
      <dgm:spPr/>
    </dgm:pt>
    <dgm:pt modelId="{93339DD3-8850-4F28-BCC4-6A1BE2466EED}" type="pres">
      <dgm:prSet presAssocID="{C6596B25-DEC0-42FE-8670-8DAC77422EA5}" presName="compNode" presStyleCnt="0"/>
      <dgm:spPr/>
    </dgm:pt>
    <dgm:pt modelId="{DB23D2C0-AF82-415D-AAD6-B6D87660FA9B}" type="pres">
      <dgm:prSet presAssocID="{C6596B25-DEC0-42FE-8670-8DAC77422EA5}" presName="bgRect" presStyleLbl="bgShp" presStyleIdx="0" presStyleCnt="4"/>
      <dgm:spPr/>
    </dgm:pt>
    <dgm:pt modelId="{0FA9AAFC-D4EF-4F18-84FF-693A35D711E9}" type="pres">
      <dgm:prSet presAssocID="{C6596B25-DEC0-42FE-8670-8DAC77422EA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5B5364C-D45A-4267-8B21-9E2FCD6798F1}" type="pres">
      <dgm:prSet presAssocID="{C6596B25-DEC0-42FE-8670-8DAC77422EA5}" presName="spaceRect" presStyleCnt="0"/>
      <dgm:spPr/>
    </dgm:pt>
    <dgm:pt modelId="{9BFE716F-7D83-49F1-BFA9-189493269D41}" type="pres">
      <dgm:prSet presAssocID="{C6596B25-DEC0-42FE-8670-8DAC77422EA5}" presName="parTx" presStyleLbl="revTx" presStyleIdx="0" presStyleCnt="4">
        <dgm:presLayoutVars>
          <dgm:chMax val="0"/>
          <dgm:chPref val="0"/>
        </dgm:presLayoutVars>
      </dgm:prSet>
      <dgm:spPr/>
    </dgm:pt>
    <dgm:pt modelId="{900FBA3F-5A82-4862-86EE-A9E3E10096A9}" type="pres">
      <dgm:prSet presAssocID="{827E2144-EA07-4A3C-B2E6-69B64CF7C0AD}" presName="sibTrans" presStyleCnt="0"/>
      <dgm:spPr/>
    </dgm:pt>
    <dgm:pt modelId="{F002DD82-4A30-4BAB-84E9-B798CB2EA0ED}" type="pres">
      <dgm:prSet presAssocID="{149E3B77-FFDF-4C5F-AA02-7F0563E32058}" presName="compNode" presStyleCnt="0"/>
      <dgm:spPr/>
    </dgm:pt>
    <dgm:pt modelId="{BC30ED3C-FC77-4F4F-A985-B3B5F1D55453}" type="pres">
      <dgm:prSet presAssocID="{149E3B77-FFDF-4C5F-AA02-7F0563E32058}" presName="bgRect" presStyleLbl="bgShp" presStyleIdx="1" presStyleCnt="4"/>
      <dgm:spPr/>
    </dgm:pt>
    <dgm:pt modelId="{045941B0-FC04-42DE-A57B-AA17B4BE90CC}" type="pres">
      <dgm:prSet presAssocID="{149E3B77-FFDF-4C5F-AA02-7F0563E3205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75E3E39C-8AFF-4819-84F9-5F99B91D4E85}" type="pres">
      <dgm:prSet presAssocID="{149E3B77-FFDF-4C5F-AA02-7F0563E32058}" presName="spaceRect" presStyleCnt="0"/>
      <dgm:spPr/>
    </dgm:pt>
    <dgm:pt modelId="{BCA617A7-F4FA-4C69-9130-B9D76EEE2AB2}" type="pres">
      <dgm:prSet presAssocID="{149E3B77-FFDF-4C5F-AA02-7F0563E32058}" presName="parTx" presStyleLbl="revTx" presStyleIdx="1" presStyleCnt="4">
        <dgm:presLayoutVars>
          <dgm:chMax val="0"/>
          <dgm:chPref val="0"/>
        </dgm:presLayoutVars>
      </dgm:prSet>
      <dgm:spPr/>
    </dgm:pt>
    <dgm:pt modelId="{31978178-47B5-430B-BB7A-CDE3F07769CE}" type="pres">
      <dgm:prSet presAssocID="{CD02CCC4-7D0B-4602-9C1A-4CB098985C45}" presName="sibTrans" presStyleCnt="0"/>
      <dgm:spPr/>
    </dgm:pt>
    <dgm:pt modelId="{833F943E-A89C-43F0-9CCA-0656664E200F}" type="pres">
      <dgm:prSet presAssocID="{3F880C8A-55DB-46AB-8F0F-EE1EC157CA29}" presName="compNode" presStyleCnt="0"/>
      <dgm:spPr/>
    </dgm:pt>
    <dgm:pt modelId="{E96B3159-6543-45A8-BDB5-834F1BF41D9A}" type="pres">
      <dgm:prSet presAssocID="{3F880C8A-55DB-46AB-8F0F-EE1EC157CA29}" presName="bgRect" presStyleLbl="bgShp" presStyleIdx="2" presStyleCnt="4"/>
      <dgm:spPr/>
    </dgm:pt>
    <dgm:pt modelId="{6F733E8E-63E8-4F57-923A-29F816E5A117}" type="pres">
      <dgm:prSet presAssocID="{3F880C8A-55DB-46AB-8F0F-EE1EC157CA2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A2CE9A1E-CB9B-4622-ACF7-5A6B4F586BEE}" type="pres">
      <dgm:prSet presAssocID="{3F880C8A-55DB-46AB-8F0F-EE1EC157CA29}" presName="spaceRect" presStyleCnt="0"/>
      <dgm:spPr/>
    </dgm:pt>
    <dgm:pt modelId="{9FAEFEA6-3C34-47EC-9626-562E09F0C403}" type="pres">
      <dgm:prSet presAssocID="{3F880C8A-55DB-46AB-8F0F-EE1EC157CA29}" presName="parTx" presStyleLbl="revTx" presStyleIdx="2" presStyleCnt="4">
        <dgm:presLayoutVars>
          <dgm:chMax val="0"/>
          <dgm:chPref val="0"/>
        </dgm:presLayoutVars>
      </dgm:prSet>
      <dgm:spPr/>
    </dgm:pt>
    <dgm:pt modelId="{5C075F13-BF9C-4038-9483-B2D1FA5B43C1}" type="pres">
      <dgm:prSet presAssocID="{A2DB812A-3375-46E6-93E1-C107126201AE}" presName="sibTrans" presStyleCnt="0"/>
      <dgm:spPr/>
    </dgm:pt>
    <dgm:pt modelId="{76CA9CD6-61EE-4A81-821C-8B665FF84108}" type="pres">
      <dgm:prSet presAssocID="{CDCD96E3-0C34-4053-B8BB-31EB35726FA5}" presName="compNode" presStyleCnt="0"/>
      <dgm:spPr/>
    </dgm:pt>
    <dgm:pt modelId="{CD16AA1C-D8CA-4D66-BDEA-BD9C01A6D786}" type="pres">
      <dgm:prSet presAssocID="{CDCD96E3-0C34-4053-B8BB-31EB35726FA5}" presName="bgRect" presStyleLbl="bgShp" presStyleIdx="3" presStyleCnt="4"/>
      <dgm:spPr/>
    </dgm:pt>
    <dgm:pt modelId="{9E000154-CDF0-419D-A42C-29DF3814AA30}" type="pres">
      <dgm:prSet presAssocID="{CDCD96E3-0C34-4053-B8BB-31EB35726FA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893265E-1D13-4A58-8A3F-51D4196719A7}" type="pres">
      <dgm:prSet presAssocID="{CDCD96E3-0C34-4053-B8BB-31EB35726FA5}" presName="spaceRect" presStyleCnt="0"/>
      <dgm:spPr/>
    </dgm:pt>
    <dgm:pt modelId="{0EC41E70-2EC7-442C-9BE2-90F8C690091C}" type="pres">
      <dgm:prSet presAssocID="{CDCD96E3-0C34-4053-B8BB-31EB35726FA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27A5F07-1691-49DD-A139-20DF6B35F795}" type="presOf" srcId="{149E3B77-FFDF-4C5F-AA02-7F0563E32058}" destId="{BCA617A7-F4FA-4C69-9130-B9D76EEE2AB2}" srcOrd="0" destOrd="0" presId="urn:microsoft.com/office/officeart/2018/2/layout/IconVerticalSolidList"/>
    <dgm:cxn modelId="{26F65926-A1F4-40D8-9C4A-2E5F42E6F6D6}" srcId="{558EDBC1-DFEA-427D-AF38-85DDBC7D3B63}" destId="{C6596B25-DEC0-42FE-8670-8DAC77422EA5}" srcOrd="0" destOrd="0" parTransId="{1E5FD5BF-A143-4009-8F81-A8CA337BA258}" sibTransId="{827E2144-EA07-4A3C-B2E6-69B64CF7C0AD}"/>
    <dgm:cxn modelId="{E298BD45-D79D-43DE-AC7D-51E4245C4BA1}" type="presOf" srcId="{558EDBC1-DFEA-427D-AF38-85DDBC7D3B63}" destId="{A9DC3AA4-2443-45A9-A283-45F4D00DA7CB}" srcOrd="0" destOrd="0" presId="urn:microsoft.com/office/officeart/2018/2/layout/IconVerticalSolidList"/>
    <dgm:cxn modelId="{3585E56E-53EF-4C18-8C50-3DD14F1D12F3}" type="presOf" srcId="{CDCD96E3-0C34-4053-B8BB-31EB35726FA5}" destId="{0EC41E70-2EC7-442C-9BE2-90F8C690091C}" srcOrd="0" destOrd="0" presId="urn:microsoft.com/office/officeart/2018/2/layout/IconVerticalSolidList"/>
    <dgm:cxn modelId="{DADD9B54-C04F-4625-9AF4-AC78F05322EA}" type="presOf" srcId="{3F880C8A-55DB-46AB-8F0F-EE1EC157CA29}" destId="{9FAEFEA6-3C34-47EC-9626-562E09F0C403}" srcOrd="0" destOrd="0" presId="urn:microsoft.com/office/officeart/2018/2/layout/IconVerticalSolidList"/>
    <dgm:cxn modelId="{38C1077F-9A18-4596-A542-BDD7E496B4AE}" srcId="{558EDBC1-DFEA-427D-AF38-85DDBC7D3B63}" destId="{CDCD96E3-0C34-4053-B8BB-31EB35726FA5}" srcOrd="3" destOrd="0" parTransId="{5BD33D09-39BD-4C21-86C1-D3A818B31A09}" sibTransId="{B7408450-EFF2-4B4F-9E46-573FA1180E18}"/>
    <dgm:cxn modelId="{89CE678D-8ECF-4EA9-80AB-CC7DCAD20721}" type="presOf" srcId="{C6596B25-DEC0-42FE-8670-8DAC77422EA5}" destId="{9BFE716F-7D83-49F1-BFA9-189493269D41}" srcOrd="0" destOrd="0" presId="urn:microsoft.com/office/officeart/2018/2/layout/IconVerticalSolidList"/>
    <dgm:cxn modelId="{683E0FAB-E475-46AA-B3B9-12C7E348C82B}" srcId="{558EDBC1-DFEA-427D-AF38-85DDBC7D3B63}" destId="{3F880C8A-55DB-46AB-8F0F-EE1EC157CA29}" srcOrd="2" destOrd="0" parTransId="{E3198A3F-E323-40C1-920E-5AC7264C94A0}" sibTransId="{A2DB812A-3375-46E6-93E1-C107126201AE}"/>
    <dgm:cxn modelId="{3D945BBE-7641-4411-9CF7-07DEF8F2267F}" srcId="{558EDBC1-DFEA-427D-AF38-85DDBC7D3B63}" destId="{149E3B77-FFDF-4C5F-AA02-7F0563E32058}" srcOrd="1" destOrd="0" parTransId="{262C934E-D14E-4ADD-8B49-FD5154D1ACEC}" sibTransId="{CD02CCC4-7D0B-4602-9C1A-4CB098985C45}"/>
    <dgm:cxn modelId="{E15B97F3-3F50-42E8-8C8F-5CBD98C794DF}" type="presParOf" srcId="{A9DC3AA4-2443-45A9-A283-45F4D00DA7CB}" destId="{93339DD3-8850-4F28-BCC4-6A1BE2466EED}" srcOrd="0" destOrd="0" presId="urn:microsoft.com/office/officeart/2018/2/layout/IconVerticalSolidList"/>
    <dgm:cxn modelId="{51ED6940-088E-485C-B4E0-68D5BC5530E1}" type="presParOf" srcId="{93339DD3-8850-4F28-BCC4-6A1BE2466EED}" destId="{DB23D2C0-AF82-415D-AAD6-B6D87660FA9B}" srcOrd="0" destOrd="0" presId="urn:microsoft.com/office/officeart/2018/2/layout/IconVerticalSolidList"/>
    <dgm:cxn modelId="{70AEC932-3E06-4809-8E02-EC2681245A86}" type="presParOf" srcId="{93339DD3-8850-4F28-BCC4-6A1BE2466EED}" destId="{0FA9AAFC-D4EF-4F18-84FF-693A35D711E9}" srcOrd="1" destOrd="0" presId="urn:microsoft.com/office/officeart/2018/2/layout/IconVerticalSolidList"/>
    <dgm:cxn modelId="{471E4733-2AF4-4A8A-9C76-D6F985308C8D}" type="presParOf" srcId="{93339DD3-8850-4F28-BCC4-6A1BE2466EED}" destId="{65B5364C-D45A-4267-8B21-9E2FCD6798F1}" srcOrd="2" destOrd="0" presId="urn:microsoft.com/office/officeart/2018/2/layout/IconVerticalSolidList"/>
    <dgm:cxn modelId="{3EE1B4B8-AA69-40AF-B357-24265A3BCB27}" type="presParOf" srcId="{93339DD3-8850-4F28-BCC4-6A1BE2466EED}" destId="{9BFE716F-7D83-49F1-BFA9-189493269D41}" srcOrd="3" destOrd="0" presId="urn:microsoft.com/office/officeart/2018/2/layout/IconVerticalSolidList"/>
    <dgm:cxn modelId="{3508A6CD-E086-4334-986A-AF4CBC4D3B05}" type="presParOf" srcId="{A9DC3AA4-2443-45A9-A283-45F4D00DA7CB}" destId="{900FBA3F-5A82-4862-86EE-A9E3E10096A9}" srcOrd="1" destOrd="0" presId="urn:microsoft.com/office/officeart/2018/2/layout/IconVerticalSolidList"/>
    <dgm:cxn modelId="{FF82A219-FB1B-4D29-992E-23BD8DDAC255}" type="presParOf" srcId="{A9DC3AA4-2443-45A9-A283-45F4D00DA7CB}" destId="{F002DD82-4A30-4BAB-84E9-B798CB2EA0ED}" srcOrd="2" destOrd="0" presId="urn:microsoft.com/office/officeart/2018/2/layout/IconVerticalSolidList"/>
    <dgm:cxn modelId="{76BDA437-25BA-45A0-A8EF-902B36FF94CA}" type="presParOf" srcId="{F002DD82-4A30-4BAB-84E9-B798CB2EA0ED}" destId="{BC30ED3C-FC77-4F4F-A985-B3B5F1D55453}" srcOrd="0" destOrd="0" presId="urn:microsoft.com/office/officeart/2018/2/layout/IconVerticalSolidList"/>
    <dgm:cxn modelId="{867FF974-1B5C-4761-BBED-9B357A35FC1C}" type="presParOf" srcId="{F002DD82-4A30-4BAB-84E9-B798CB2EA0ED}" destId="{045941B0-FC04-42DE-A57B-AA17B4BE90CC}" srcOrd="1" destOrd="0" presId="urn:microsoft.com/office/officeart/2018/2/layout/IconVerticalSolidList"/>
    <dgm:cxn modelId="{5B362AA7-4831-4B00-A01D-D430223DF288}" type="presParOf" srcId="{F002DD82-4A30-4BAB-84E9-B798CB2EA0ED}" destId="{75E3E39C-8AFF-4819-84F9-5F99B91D4E85}" srcOrd="2" destOrd="0" presId="urn:microsoft.com/office/officeart/2018/2/layout/IconVerticalSolidList"/>
    <dgm:cxn modelId="{528DF5EB-58BF-4725-858C-8ED290605578}" type="presParOf" srcId="{F002DD82-4A30-4BAB-84E9-B798CB2EA0ED}" destId="{BCA617A7-F4FA-4C69-9130-B9D76EEE2AB2}" srcOrd="3" destOrd="0" presId="urn:microsoft.com/office/officeart/2018/2/layout/IconVerticalSolidList"/>
    <dgm:cxn modelId="{CDDD7FC9-75F8-44E9-B6A6-1CCE76A493F4}" type="presParOf" srcId="{A9DC3AA4-2443-45A9-A283-45F4D00DA7CB}" destId="{31978178-47B5-430B-BB7A-CDE3F07769CE}" srcOrd="3" destOrd="0" presId="urn:microsoft.com/office/officeart/2018/2/layout/IconVerticalSolidList"/>
    <dgm:cxn modelId="{1FBBCB81-F0A8-45FD-86F5-7CDB52C87608}" type="presParOf" srcId="{A9DC3AA4-2443-45A9-A283-45F4D00DA7CB}" destId="{833F943E-A89C-43F0-9CCA-0656664E200F}" srcOrd="4" destOrd="0" presId="urn:microsoft.com/office/officeart/2018/2/layout/IconVerticalSolidList"/>
    <dgm:cxn modelId="{A626EC65-2550-4D6A-957A-A8A955FE9C7C}" type="presParOf" srcId="{833F943E-A89C-43F0-9CCA-0656664E200F}" destId="{E96B3159-6543-45A8-BDB5-834F1BF41D9A}" srcOrd="0" destOrd="0" presId="urn:microsoft.com/office/officeart/2018/2/layout/IconVerticalSolidList"/>
    <dgm:cxn modelId="{4949CB3F-954F-43B6-8D87-2E331BD2437B}" type="presParOf" srcId="{833F943E-A89C-43F0-9CCA-0656664E200F}" destId="{6F733E8E-63E8-4F57-923A-29F816E5A117}" srcOrd="1" destOrd="0" presId="urn:microsoft.com/office/officeart/2018/2/layout/IconVerticalSolidList"/>
    <dgm:cxn modelId="{1F837C54-5AF3-4677-B3B0-B6A07EA29620}" type="presParOf" srcId="{833F943E-A89C-43F0-9CCA-0656664E200F}" destId="{A2CE9A1E-CB9B-4622-ACF7-5A6B4F586BEE}" srcOrd="2" destOrd="0" presId="urn:microsoft.com/office/officeart/2018/2/layout/IconVerticalSolidList"/>
    <dgm:cxn modelId="{13E3E38B-DEF3-46C4-B03E-B65886F60C24}" type="presParOf" srcId="{833F943E-A89C-43F0-9CCA-0656664E200F}" destId="{9FAEFEA6-3C34-47EC-9626-562E09F0C403}" srcOrd="3" destOrd="0" presId="urn:microsoft.com/office/officeart/2018/2/layout/IconVerticalSolidList"/>
    <dgm:cxn modelId="{E2BD04ED-C688-4A88-87D3-B0AD01644E67}" type="presParOf" srcId="{A9DC3AA4-2443-45A9-A283-45F4D00DA7CB}" destId="{5C075F13-BF9C-4038-9483-B2D1FA5B43C1}" srcOrd="5" destOrd="0" presId="urn:microsoft.com/office/officeart/2018/2/layout/IconVerticalSolidList"/>
    <dgm:cxn modelId="{35EB7F45-648C-4B35-9533-712E4C8D309B}" type="presParOf" srcId="{A9DC3AA4-2443-45A9-A283-45F4D00DA7CB}" destId="{76CA9CD6-61EE-4A81-821C-8B665FF84108}" srcOrd="6" destOrd="0" presId="urn:microsoft.com/office/officeart/2018/2/layout/IconVerticalSolidList"/>
    <dgm:cxn modelId="{B21C8856-5D3A-490E-99DC-8C105FD8F073}" type="presParOf" srcId="{76CA9CD6-61EE-4A81-821C-8B665FF84108}" destId="{CD16AA1C-D8CA-4D66-BDEA-BD9C01A6D786}" srcOrd="0" destOrd="0" presId="urn:microsoft.com/office/officeart/2018/2/layout/IconVerticalSolidList"/>
    <dgm:cxn modelId="{2B68F767-5566-43C9-B27E-FED38757892D}" type="presParOf" srcId="{76CA9CD6-61EE-4A81-821C-8B665FF84108}" destId="{9E000154-CDF0-419D-A42C-29DF3814AA30}" srcOrd="1" destOrd="0" presId="urn:microsoft.com/office/officeart/2018/2/layout/IconVerticalSolidList"/>
    <dgm:cxn modelId="{03B50D61-5FED-48AA-82DD-9F548AE80CE1}" type="presParOf" srcId="{76CA9CD6-61EE-4A81-821C-8B665FF84108}" destId="{3893265E-1D13-4A58-8A3F-51D4196719A7}" srcOrd="2" destOrd="0" presId="urn:microsoft.com/office/officeart/2018/2/layout/IconVerticalSolidList"/>
    <dgm:cxn modelId="{3F4D15A5-9908-41DC-91AF-B22AFE540100}" type="presParOf" srcId="{76CA9CD6-61EE-4A81-821C-8B665FF84108}" destId="{0EC41E70-2EC7-442C-9BE2-90F8C690091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8F615E-1AB6-4BAC-9E7C-6CE7F374706E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9AE46F7-5D81-49BB-A769-42176B082F18}">
      <dgm:prSet/>
      <dgm:spPr/>
      <dgm:t>
        <a:bodyPr/>
        <a:lstStyle/>
        <a:p>
          <a:r>
            <a:rPr lang="en-US"/>
            <a:t>Organized statements of observable student behaviors or actions</a:t>
          </a:r>
        </a:p>
      </dgm:t>
    </dgm:pt>
    <dgm:pt modelId="{67B590C1-F7C5-4214-B6EE-7303F0986DC1}" type="parTrans" cxnId="{7519391B-DC4C-40C1-8726-9F9876AD4D3B}">
      <dgm:prSet/>
      <dgm:spPr/>
      <dgm:t>
        <a:bodyPr/>
        <a:lstStyle/>
        <a:p>
          <a:endParaRPr lang="en-US"/>
        </a:p>
      </dgm:t>
    </dgm:pt>
    <dgm:pt modelId="{FBD80CA8-F3A5-43DD-A739-BC9B0F520912}" type="sibTrans" cxnId="{7519391B-DC4C-40C1-8726-9F9876AD4D3B}">
      <dgm:prSet/>
      <dgm:spPr/>
      <dgm:t>
        <a:bodyPr/>
        <a:lstStyle/>
        <a:p>
          <a:endParaRPr lang="en-US"/>
        </a:p>
      </dgm:t>
    </dgm:pt>
    <dgm:pt modelId="{B62B896A-3B1E-4220-8C53-48C7C3CB627C}">
      <dgm:prSet/>
      <dgm:spPr/>
      <dgm:t>
        <a:bodyPr/>
        <a:lstStyle/>
        <a:p>
          <a:r>
            <a:rPr lang="en-US"/>
            <a:t>SMART</a:t>
          </a:r>
        </a:p>
      </dgm:t>
    </dgm:pt>
    <dgm:pt modelId="{040007F9-9876-4290-9857-7F9159D5CF7E}" type="parTrans" cxnId="{013F4E57-0D4F-4E2F-82A0-7EADF11D7565}">
      <dgm:prSet/>
      <dgm:spPr/>
      <dgm:t>
        <a:bodyPr/>
        <a:lstStyle/>
        <a:p>
          <a:endParaRPr lang="en-US"/>
        </a:p>
      </dgm:t>
    </dgm:pt>
    <dgm:pt modelId="{71B73B83-A56C-4CD5-9032-B4705E25776D}" type="sibTrans" cxnId="{013F4E57-0D4F-4E2F-82A0-7EADF11D7565}">
      <dgm:prSet/>
      <dgm:spPr/>
      <dgm:t>
        <a:bodyPr/>
        <a:lstStyle/>
        <a:p>
          <a:endParaRPr lang="en-US"/>
        </a:p>
      </dgm:t>
    </dgm:pt>
    <dgm:pt modelId="{64CE9FE9-4062-47C3-AC51-13A1A30FD05C}">
      <dgm:prSet/>
      <dgm:spPr/>
      <dgm:t>
        <a:bodyPr/>
        <a:lstStyle/>
        <a:p>
          <a:r>
            <a:rPr lang="en-US"/>
            <a:t>Specific </a:t>
          </a:r>
        </a:p>
      </dgm:t>
    </dgm:pt>
    <dgm:pt modelId="{FE5C262A-4783-4E33-BEB0-935ED6BCCD14}" type="parTrans" cxnId="{65460282-8C65-4FED-AAB1-9F0252631347}">
      <dgm:prSet/>
      <dgm:spPr/>
      <dgm:t>
        <a:bodyPr/>
        <a:lstStyle/>
        <a:p>
          <a:endParaRPr lang="en-US"/>
        </a:p>
      </dgm:t>
    </dgm:pt>
    <dgm:pt modelId="{860E6A49-7079-4FEF-8DE2-9BBE2B5A1270}" type="sibTrans" cxnId="{65460282-8C65-4FED-AAB1-9F0252631347}">
      <dgm:prSet/>
      <dgm:spPr/>
      <dgm:t>
        <a:bodyPr/>
        <a:lstStyle/>
        <a:p>
          <a:endParaRPr lang="en-US"/>
        </a:p>
      </dgm:t>
    </dgm:pt>
    <dgm:pt modelId="{D6BB6D98-712E-419B-8F3E-E3CCAA133808}">
      <dgm:prSet/>
      <dgm:spPr/>
      <dgm:t>
        <a:bodyPr/>
        <a:lstStyle/>
        <a:p>
          <a:r>
            <a:rPr lang="en-US"/>
            <a:t>Measurable </a:t>
          </a:r>
        </a:p>
      </dgm:t>
    </dgm:pt>
    <dgm:pt modelId="{8E3D5FCC-61CE-49CF-B754-5BF1780E564D}" type="parTrans" cxnId="{512CA985-846B-4CBC-8A5F-8FA16C881E00}">
      <dgm:prSet/>
      <dgm:spPr/>
      <dgm:t>
        <a:bodyPr/>
        <a:lstStyle/>
        <a:p>
          <a:endParaRPr lang="en-US"/>
        </a:p>
      </dgm:t>
    </dgm:pt>
    <dgm:pt modelId="{E2580A74-EB8C-414D-9B01-577AC552088E}" type="sibTrans" cxnId="{512CA985-846B-4CBC-8A5F-8FA16C881E00}">
      <dgm:prSet/>
      <dgm:spPr/>
      <dgm:t>
        <a:bodyPr/>
        <a:lstStyle/>
        <a:p>
          <a:endParaRPr lang="en-US"/>
        </a:p>
      </dgm:t>
    </dgm:pt>
    <dgm:pt modelId="{08AAA785-868D-4922-9764-5E2810E887AB}">
      <dgm:prSet/>
      <dgm:spPr/>
      <dgm:t>
        <a:bodyPr/>
        <a:lstStyle/>
        <a:p>
          <a:r>
            <a:rPr lang="en-US"/>
            <a:t>Attainable </a:t>
          </a:r>
        </a:p>
      </dgm:t>
    </dgm:pt>
    <dgm:pt modelId="{C018C682-46F8-406D-9622-3C96BA7950C8}" type="parTrans" cxnId="{2958474F-883F-49C6-B3B0-25BB651C7BA9}">
      <dgm:prSet/>
      <dgm:spPr/>
      <dgm:t>
        <a:bodyPr/>
        <a:lstStyle/>
        <a:p>
          <a:endParaRPr lang="en-US"/>
        </a:p>
      </dgm:t>
    </dgm:pt>
    <dgm:pt modelId="{942D8C7B-A68B-4251-A67F-D49B22087236}" type="sibTrans" cxnId="{2958474F-883F-49C6-B3B0-25BB651C7BA9}">
      <dgm:prSet/>
      <dgm:spPr/>
      <dgm:t>
        <a:bodyPr/>
        <a:lstStyle/>
        <a:p>
          <a:endParaRPr lang="en-US"/>
        </a:p>
      </dgm:t>
    </dgm:pt>
    <dgm:pt modelId="{EDAD2BCC-D24C-4C45-9637-6516C6BFE5D4}">
      <dgm:prSet/>
      <dgm:spPr/>
      <dgm:t>
        <a:bodyPr/>
        <a:lstStyle/>
        <a:p>
          <a:r>
            <a:rPr lang="en-US"/>
            <a:t>Relevant</a:t>
          </a:r>
        </a:p>
      </dgm:t>
    </dgm:pt>
    <dgm:pt modelId="{17320912-328E-472A-BEB3-AA038EC0F741}" type="parTrans" cxnId="{8E0E2759-3553-461C-8525-6668AFD1DAC2}">
      <dgm:prSet/>
      <dgm:spPr/>
      <dgm:t>
        <a:bodyPr/>
        <a:lstStyle/>
        <a:p>
          <a:endParaRPr lang="en-US"/>
        </a:p>
      </dgm:t>
    </dgm:pt>
    <dgm:pt modelId="{256159E9-CD92-4F6E-82E1-003B4F6A32D7}" type="sibTrans" cxnId="{8E0E2759-3553-461C-8525-6668AFD1DAC2}">
      <dgm:prSet/>
      <dgm:spPr/>
      <dgm:t>
        <a:bodyPr/>
        <a:lstStyle/>
        <a:p>
          <a:endParaRPr lang="en-US"/>
        </a:p>
      </dgm:t>
    </dgm:pt>
    <dgm:pt modelId="{3CDCB438-F8CB-4E30-A216-E3C4E294B1F2}">
      <dgm:prSet/>
      <dgm:spPr/>
      <dgm:t>
        <a:bodyPr/>
        <a:lstStyle/>
        <a:p>
          <a:r>
            <a:rPr lang="en-US"/>
            <a:t>Time-Bound</a:t>
          </a:r>
        </a:p>
      </dgm:t>
    </dgm:pt>
    <dgm:pt modelId="{FE6F0900-CEFB-414C-B6EF-6FD81ADE4ACF}" type="parTrans" cxnId="{8A55A92A-8BE0-4F6E-B1FA-8F0239F3F218}">
      <dgm:prSet/>
      <dgm:spPr/>
      <dgm:t>
        <a:bodyPr/>
        <a:lstStyle/>
        <a:p>
          <a:endParaRPr lang="en-US"/>
        </a:p>
      </dgm:t>
    </dgm:pt>
    <dgm:pt modelId="{FC53D266-E80B-4028-B7D6-80E269AEAB6B}" type="sibTrans" cxnId="{8A55A92A-8BE0-4F6E-B1FA-8F0239F3F218}">
      <dgm:prSet/>
      <dgm:spPr/>
      <dgm:t>
        <a:bodyPr/>
        <a:lstStyle/>
        <a:p>
          <a:endParaRPr lang="en-US"/>
        </a:p>
      </dgm:t>
    </dgm:pt>
    <dgm:pt modelId="{DBB0B844-99BC-43FC-BC6F-16F120B94316}">
      <dgm:prSet/>
      <dgm:spPr/>
      <dgm:t>
        <a:bodyPr/>
        <a:lstStyle/>
        <a:p>
          <a:r>
            <a:rPr lang="en-US"/>
            <a:t>Provides direction and focus for self-regulated learning and student success</a:t>
          </a:r>
        </a:p>
      </dgm:t>
    </dgm:pt>
    <dgm:pt modelId="{02E6EC3D-CFFE-46F4-924E-BAD4DAD75E1E}" type="parTrans" cxnId="{FE203979-5015-44B3-B54D-5C057978B4B0}">
      <dgm:prSet/>
      <dgm:spPr/>
      <dgm:t>
        <a:bodyPr/>
        <a:lstStyle/>
        <a:p>
          <a:endParaRPr lang="en-US"/>
        </a:p>
      </dgm:t>
    </dgm:pt>
    <dgm:pt modelId="{0F255BC3-003E-45A4-9A1C-99348542B031}" type="sibTrans" cxnId="{FE203979-5015-44B3-B54D-5C057978B4B0}">
      <dgm:prSet/>
      <dgm:spPr/>
      <dgm:t>
        <a:bodyPr/>
        <a:lstStyle/>
        <a:p>
          <a:endParaRPr lang="en-US"/>
        </a:p>
      </dgm:t>
    </dgm:pt>
    <dgm:pt modelId="{9C2909B4-3D67-472E-9432-444A5DEC292F}" type="pres">
      <dgm:prSet presAssocID="{9A8F615E-1AB6-4BAC-9E7C-6CE7F374706E}" presName="Name0" presStyleCnt="0">
        <dgm:presLayoutVars>
          <dgm:dir/>
          <dgm:animLvl val="lvl"/>
          <dgm:resizeHandles val="exact"/>
        </dgm:presLayoutVars>
      </dgm:prSet>
      <dgm:spPr/>
    </dgm:pt>
    <dgm:pt modelId="{95013593-8675-48BA-8B62-89AD915DBCBE}" type="pres">
      <dgm:prSet presAssocID="{DBB0B844-99BC-43FC-BC6F-16F120B94316}" presName="boxAndChildren" presStyleCnt="0"/>
      <dgm:spPr/>
    </dgm:pt>
    <dgm:pt modelId="{1AF687CD-F87C-489C-A3EE-D4E6B11B4A14}" type="pres">
      <dgm:prSet presAssocID="{DBB0B844-99BC-43FC-BC6F-16F120B94316}" presName="parentTextBox" presStyleLbl="node1" presStyleIdx="0" presStyleCnt="3"/>
      <dgm:spPr/>
    </dgm:pt>
    <dgm:pt modelId="{3DCD9173-3E2F-49D2-8520-4A814A35FA6D}" type="pres">
      <dgm:prSet presAssocID="{71B73B83-A56C-4CD5-9032-B4705E25776D}" presName="sp" presStyleCnt="0"/>
      <dgm:spPr/>
    </dgm:pt>
    <dgm:pt modelId="{FA37E6BB-483E-4FA5-BE3F-818415EC4C41}" type="pres">
      <dgm:prSet presAssocID="{B62B896A-3B1E-4220-8C53-48C7C3CB627C}" presName="arrowAndChildren" presStyleCnt="0"/>
      <dgm:spPr/>
    </dgm:pt>
    <dgm:pt modelId="{E32C2535-FC5B-49D2-ABD2-D1C054B42294}" type="pres">
      <dgm:prSet presAssocID="{B62B896A-3B1E-4220-8C53-48C7C3CB627C}" presName="parentTextArrow" presStyleLbl="node1" presStyleIdx="0" presStyleCnt="3"/>
      <dgm:spPr/>
    </dgm:pt>
    <dgm:pt modelId="{DFD03582-5DB7-46BB-B3E8-C359A5BA9229}" type="pres">
      <dgm:prSet presAssocID="{B62B896A-3B1E-4220-8C53-48C7C3CB627C}" presName="arrow" presStyleLbl="node1" presStyleIdx="1" presStyleCnt="3"/>
      <dgm:spPr/>
    </dgm:pt>
    <dgm:pt modelId="{A73E76A7-12A4-431D-9614-01BED9BD4864}" type="pres">
      <dgm:prSet presAssocID="{B62B896A-3B1E-4220-8C53-48C7C3CB627C}" presName="descendantArrow" presStyleCnt="0"/>
      <dgm:spPr/>
    </dgm:pt>
    <dgm:pt modelId="{210D2D96-10A0-49E2-891E-CF75623B861B}" type="pres">
      <dgm:prSet presAssocID="{64CE9FE9-4062-47C3-AC51-13A1A30FD05C}" presName="childTextArrow" presStyleLbl="fgAccFollowNode1" presStyleIdx="0" presStyleCnt="5">
        <dgm:presLayoutVars>
          <dgm:bulletEnabled val="1"/>
        </dgm:presLayoutVars>
      </dgm:prSet>
      <dgm:spPr/>
    </dgm:pt>
    <dgm:pt modelId="{24F8145C-B030-4A95-8F63-02089F3E9630}" type="pres">
      <dgm:prSet presAssocID="{D6BB6D98-712E-419B-8F3E-E3CCAA133808}" presName="childTextArrow" presStyleLbl="fgAccFollowNode1" presStyleIdx="1" presStyleCnt="5">
        <dgm:presLayoutVars>
          <dgm:bulletEnabled val="1"/>
        </dgm:presLayoutVars>
      </dgm:prSet>
      <dgm:spPr/>
    </dgm:pt>
    <dgm:pt modelId="{DDAFC0D0-401D-4D27-A371-91D11D8FED67}" type="pres">
      <dgm:prSet presAssocID="{08AAA785-868D-4922-9764-5E2810E887AB}" presName="childTextArrow" presStyleLbl="fgAccFollowNode1" presStyleIdx="2" presStyleCnt="5">
        <dgm:presLayoutVars>
          <dgm:bulletEnabled val="1"/>
        </dgm:presLayoutVars>
      </dgm:prSet>
      <dgm:spPr/>
    </dgm:pt>
    <dgm:pt modelId="{3229C27E-0FE8-4352-BF1F-5A84ABB27050}" type="pres">
      <dgm:prSet presAssocID="{EDAD2BCC-D24C-4C45-9637-6516C6BFE5D4}" presName="childTextArrow" presStyleLbl="fgAccFollowNode1" presStyleIdx="3" presStyleCnt="5">
        <dgm:presLayoutVars>
          <dgm:bulletEnabled val="1"/>
        </dgm:presLayoutVars>
      </dgm:prSet>
      <dgm:spPr/>
    </dgm:pt>
    <dgm:pt modelId="{783E34AE-477A-4BF8-87D3-3B1D2A4A4FA1}" type="pres">
      <dgm:prSet presAssocID="{3CDCB438-F8CB-4E30-A216-E3C4E294B1F2}" presName="childTextArrow" presStyleLbl="fgAccFollowNode1" presStyleIdx="4" presStyleCnt="5">
        <dgm:presLayoutVars>
          <dgm:bulletEnabled val="1"/>
        </dgm:presLayoutVars>
      </dgm:prSet>
      <dgm:spPr/>
    </dgm:pt>
    <dgm:pt modelId="{658948D3-CBDD-4CF2-B23D-CDB537B1F747}" type="pres">
      <dgm:prSet presAssocID="{FBD80CA8-F3A5-43DD-A739-BC9B0F520912}" presName="sp" presStyleCnt="0"/>
      <dgm:spPr/>
    </dgm:pt>
    <dgm:pt modelId="{CEDB08C2-C8B1-4935-B88C-955E6693EB86}" type="pres">
      <dgm:prSet presAssocID="{A9AE46F7-5D81-49BB-A769-42176B082F18}" presName="arrowAndChildren" presStyleCnt="0"/>
      <dgm:spPr/>
    </dgm:pt>
    <dgm:pt modelId="{30806764-32FA-4162-8CE8-0437F0B5EED7}" type="pres">
      <dgm:prSet presAssocID="{A9AE46F7-5D81-49BB-A769-42176B082F18}" presName="parentTextArrow" presStyleLbl="node1" presStyleIdx="2" presStyleCnt="3"/>
      <dgm:spPr/>
    </dgm:pt>
  </dgm:ptLst>
  <dgm:cxnLst>
    <dgm:cxn modelId="{2266AA12-23B0-4581-8A90-68D280DEB568}" type="presOf" srcId="{DBB0B844-99BC-43FC-BC6F-16F120B94316}" destId="{1AF687CD-F87C-489C-A3EE-D4E6B11B4A14}" srcOrd="0" destOrd="0" presId="urn:microsoft.com/office/officeart/2005/8/layout/process4"/>
    <dgm:cxn modelId="{7519391B-DC4C-40C1-8726-9F9876AD4D3B}" srcId="{9A8F615E-1AB6-4BAC-9E7C-6CE7F374706E}" destId="{A9AE46F7-5D81-49BB-A769-42176B082F18}" srcOrd="0" destOrd="0" parTransId="{67B590C1-F7C5-4214-B6EE-7303F0986DC1}" sibTransId="{FBD80CA8-F3A5-43DD-A739-BC9B0F520912}"/>
    <dgm:cxn modelId="{C2CDC221-54FC-4665-A12A-6BFBAB1DFC76}" type="presOf" srcId="{3CDCB438-F8CB-4E30-A216-E3C4E294B1F2}" destId="{783E34AE-477A-4BF8-87D3-3B1D2A4A4FA1}" srcOrd="0" destOrd="0" presId="urn:microsoft.com/office/officeart/2005/8/layout/process4"/>
    <dgm:cxn modelId="{E8560D28-8FE1-46D8-BDBD-85928A0A9C37}" type="presOf" srcId="{64CE9FE9-4062-47C3-AC51-13A1A30FD05C}" destId="{210D2D96-10A0-49E2-891E-CF75623B861B}" srcOrd="0" destOrd="0" presId="urn:microsoft.com/office/officeart/2005/8/layout/process4"/>
    <dgm:cxn modelId="{A2A8E028-610F-4869-917E-0830B74E376A}" type="presOf" srcId="{9A8F615E-1AB6-4BAC-9E7C-6CE7F374706E}" destId="{9C2909B4-3D67-472E-9432-444A5DEC292F}" srcOrd="0" destOrd="0" presId="urn:microsoft.com/office/officeart/2005/8/layout/process4"/>
    <dgm:cxn modelId="{8A55A92A-8BE0-4F6E-B1FA-8F0239F3F218}" srcId="{B62B896A-3B1E-4220-8C53-48C7C3CB627C}" destId="{3CDCB438-F8CB-4E30-A216-E3C4E294B1F2}" srcOrd="4" destOrd="0" parTransId="{FE6F0900-CEFB-414C-B6EF-6FD81ADE4ACF}" sibTransId="{FC53D266-E80B-4028-B7D6-80E269AEAB6B}"/>
    <dgm:cxn modelId="{2958474F-883F-49C6-B3B0-25BB651C7BA9}" srcId="{B62B896A-3B1E-4220-8C53-48C7C3CB627C}" destId="{08AAA785-868D-4922-9764-5E2810E887AB}" srcOrd="2" destOrd="0" parTransId="{C018C682-46F8-406D-9622-3C96BA7950C8}" sibTransId="{942D8C7B-A68B-4251-A67F-D49B22087236}"/>
    <dgm:cxn modelId="{A5BABF56-8A45-45D2-AD12-D52196AEE701}" type="presOf" srcId="{B62B896A-3B1E-4220-8C53-48C7C3CB627C}" destId="{E32C2535-FC5B-49D2-ABD2-D1C054B42294}" srcOrd="0" destOrd="0" presId="urn:microsoft.com/office/officeart/2005/8/layout/process4"/>
    <dgm:cxn modelId="{013F4E57-0D4F-4E2F-82A0-7EADF11D7565}" srcId="{9A8F615E-1AB6-4BAC-9E7C-6CE7F374706E}" destId="{B62B896A-3B1E-4220-8C53-48C7C3CB627C}" srcOrd="1" destOrd="0" parTransId="{040007F9-9876-4290-9857-7F9159D5CF7E}" sibTransId="{71B73B83-A56C-4CD5-9032-B4705E25776D}"/>
    <dgm:cxn modelId="{8E0E2759-3553-461C-8525-6668AFD1DAC2}" srcId="{B62B896A-3B1E-4220-8C53-48C7C3CB627C}" destId="{EDAD2BCC-D24C-4C45-9637-6516C6BFE5D4}" srcOrd="3" destOrd="0" parTransId="{17320912-328E-472A-BEB3-AA038EC0F741}" sibTransId="{256159E9-CD92-4F6E-82E1-003B4F6A32D7}"/>
    <dgm:cxn modelId="{FE203979-5015-44B3-B54D-5C057978B4B0}" srcId="{9A8F615E-1AB6-4BAC-9E7C-6CE7F374706E}" destId="{DBB0B844-99BC-43FC-BC6F-16F120B94316}" srcOrd="2" destOrd="0" parTransId="{02E6EC3D-CFFE-46F4-924E-BAD4DAD75E1E}" sibTransId="{0F255BC3-003E-45A4-9A1C-99348542B031}"/>
    <dgm:cxn modelId="{65460282-8C65-4FED-AAB1-9F0252631347}" srcId="{B62B896A-3B1E-4220-8C53-48C7C3CB627C}" destId="{64CE9FE9-4062-47C3-AC51-13A1A30FD05C}" srcOrd="0" destOrd="0" parTransId="{FE5C262A-4783-4E33-BEB0-935ED6BCCD14}" sibTransId="{860E6A49-7079-4FEF-8DE2-9BBE2B5A1270}"/>
    <dgm:cxn modelId="{512CA985-846B-4CBC-8A5F-8FA16C881E00}" srcId="{B62B896A-3B1E-4220-8C53-48C7C3CB627C}" destId="{D6BB6D98-712E-419B-8F3E-E3CCAA133808}" srcOrd="1" destOrd="0" parTransId="{8E3D5FCC-61CE-49CF-B754-5BF1780E564D}" sibTransId="{E2580A74-EB8C-414D-9B01-577AC552088E}"/>
    <dgm:cxn modelId="{A25C7999-C87E-44E5-A8E7-5BCF6386E884}" type="presOf" srcId="{B62B896A-3B1E-4220-8C53-48C7C3CB627C}" destId="{DFD03582-5DB7-46BB-B3E8-C359A5BA9229}" srcOrd="1" destOrd="0" presId="urn:microsoft.com/office/officeart/2005/8/layout/process4"/>
    <dgm:cxn modelId="{5247A1A6-6B3E-4776-858A-CFC239F5701A}" type="presOf" srcId="{EDAD2BCC-D24C-4C45-9637-6516C6BFE5D4}" destId="{3229C27E-0FE8-4352-BF1F-5A84ABB27050}" srcOrd="0" destOrd="0" presId="urn:microsoft.com/office/officeart/2005/8/layout/process4"/>
    <dgm:cxn modelId="{EFB684A9-0AD8-460B-90A6-8E43E8022B10}" type="presOf" srcId="{A9AE46F7-5D81-49BB-A769-42176B082F18}" destId="{30806764-32FA-4162-8CE8-0437F0B5EED7}" srcOrd="0" destOrd="0" presId="urn:microsoft.com/office/officeart/2005/8/layout/process4"/>
    <dgm:cxn modelId="{404A0CB2-30AE-4A3C-8266-9647A8B96320}" type="presOf" srcId="{08AAA785-868D-4922-9764-5E2810E887AB}" destId="{DDAFC0D0-401D-4D27-A371-91D11D8FED67}" srcOrd="0" destOrd="0" presId="urn:microsoft.com/office/officeart/2005/8/layout/process4"/>
    <dgm:cxn modelId="{EF6471FE-2900-4CDC-861C-D4FCC3CA3FE2}" type="presOf" srcId="{D6BB6D98-712E-419B-8F3E-E3CCAA133808}" destId="{24F8145C-B030-4A95-8F63-02089F3E9630}" srcOrd="0" destOrd="0" presId="urn:microsoft.com/office/officeart/2005/8/layout/process4"/>
    <dgm:cxn modelId="{DD6F3B65-E41F-4C50-94F1-4DE462527D26}" type="presParOf" srcId="{9C2909B4-3D67-472E-9432-444A5DEC292F}" destId="{95013593-8675-48BA-8B62-89AD915DBCBE}" srcOrd="0" destOrd="0" presId="urn:microsoft.com/office/officeart/2005/8/layout/process4"/>
    <dgm:cxn modelId="{346EA3B4-847A-4379-AFC7-9DC690B91730}" type="presParOf" srcId="{95013593-8675-48BA-8B62-89AD915DBCBE}" destId="{1AF687CD-F87C-489C-A3EE-D4E6B11B4A14}" srcOrd="0" destOrd="0" presId="urn:microsoft.com/office/officeart/2005/8/layout/process4"/>
    <dgm:cxn modelId="{1B05DB84-276D-46A2-9303-FE0F3DB199F7}" type="presParOf" srcId="{9C2909B4-3D67-472E-9432-444A5DEC292F}" destId="{3DCD9173-3E2F-49D2-8520-4A814A35FA6D}" srcOrd="1" destOrd="0" presId="urn:microsoft.com/office/officeart/2005/8/layout/process4"/>
    <dgm:cxn modelId="{D092644E-5179-40B7-9872-22D63FD4AD10}" type="presParOf" srcId="{9C2909B4-3D67-472E-9432-444A5DEC292F}" destId="{FA37E6BB-483E-4FA5-BE3F-818415EC4C41}" srcOrd="2" destOrd="0" presId="urn:microsoft.com/office/officeart/2005/8/layout/process4"/>
    <dgm:cxn modelId="{FFEA8C82-F11F-4210-9BD9-098301858317}" type="presParOf" srcId="{FA37E6BB-483E-4FA5-BE3F-818415EC4C41}" destId="{E32C2535-FC5B-49D2-ABD2-D1C054B42294}" srcOrd="0" destOrd="0" presId="urn:microsoft.com/office/officeart/2005/8/layout/process4"/>
    <dgm:cxn modelId="{306631A4-24B1-4F3E-9273-548DB2FFE3B1}" type="presParOf" srcId="{FA37E6BB-483E-4FA5-BE3F-818415EC4C41}" destId="{DFD03582-5DB7-46BB-B3E8-C359A5BA9229}" srcOrd="1" destOrd="0" presId="urn:microsoft.com/office/officeart/2005/8/layout/process4"/>
    <dgm:cxn modelId="{EB421D05-F285-4BA0-9182-4DD400300CDF}" type="presParOf" srcId="{FA37E6BB-483E-4FA5-BE3F-818415EC4C41}" destId="{A73E76A7-12A4-431D-9614-01BED9BD4864}" srcOrd="2" destOrd="0" presId="urn:microsoft.com/office/officeart/2005/8/layout/process4"/>
    <dgm:cxn modelId="{8160A9C9-48A7-4824-9880-179BEFC40DAB}" type="presParOf" srcId="{A73E76A7-12A4-431D-9614-01BED9BD4864}" destId="{210D2D96-10A0-49E2-891E-CF75623B861B}" srcOrd="0" destOrd="0" presId="urn:microsoft.com/office/officeart/2005/8/layout/process4"/>
    <dgm:cxn modelId="{CCD250BB-B66C-45A3-9BAA-373E7CEAA71A}" type="presParOf" srcId="{A73E76A7-12A4-431D-9614-01BED9BD4864}" destId="{24F8145C-B030-4A95-8F63-02089F3E9630}" srcOrd="1" destOrd="0" presId="urn:microsoft.com/office/officeart/2005/8/layout/process4"/>
    <dgm:cxn modelId="{969EBFE0-45D3-4C92-8274-58FEC5B07081}" type="presParOf" srcId="{A73E76A7-12A4-431D-9614-01BED9BD4864}" destId="{DDAFC0D0-401D-4D27-A371-91D11D8FED67}" srcOrd="2" destOrd="0" presId="urn:microsoft.com/office/officeart/2005/8/layout/process4"/>
    <dgm:cxn modelId="{2559119C-3358-44E6-84A2-7B9E2C58F294}" type="presParOf" srcId="{A73E76A7-12A4-431D-9614-01BED9BD4864}" destId="{3229C27E-0FE8-4352-BF1F-5A84ABB27050}" srcOrd="3" destOrd="0" presId="urn:microsoft.com/office/officeart/2005/8/layout/process4"/>
    <dgm:cxn modelId="{7AF9A6A8-4543-4A1A-833A-9139DEC15E51}" type="presParOf" srcId="{A73E76A7-12A4-431D-9614-01BED9BD4864}" destId="{783E34AE-477A-4BF8-87D3-3B1D2A4A4FA1}" srcOrd="4" destOrd="0" presId="urn:microsoft.com/office/officeart/2005/8/layout/process4"/>
    <dgm:cxn modelId="{EB27C4AA-72FE-4E19-BBEA-6991192F998D}" type="presParOf" srcId="{9C2909B4-3D67-472E-9432-444A5DEC292F}" destId="{658948D3-CBDD-4CF2-B23D-CDB537B1F747}" srcOrd="3" destOrd="0" presId="urn:microsoft.com/office/officeart/2005/8/layout/process4"/>
    <dgm:cxn modelId="{2F1691A8-15A8-485F-9DF1-C921F53A0D5C}" type="presParOf" srcId="{9C2909B4-3D67-472E-9432-444A5DEC292F}" destId="{CEDB08C2-C8B1-4935-B88C-955E6693EB86}" srcOrd="4" destOrd="0" presId="urn:microsoft.com/office/officeart/2005/8/layout/process4"/>
    <dgm:cxn modelId="{7498FE84-E02A-47E1-B080-1BFC9BC02E6E}" type="presParOf" srcId="{CEDB08C2-C8B1-4935-B88C-955E6693EB86}" destId="{30806764-32FA-4162-8CE8-0437F0B5EED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21247A-207E-497E-9FEE-F7F542180F1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29B7B2-90FF-4046-A159-86EED0D18BC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Clusters of related topics and statements</a:t>
          </a:r>
        </a:p>
      </dgm:t>
    </dgm:pt>
    <dgm:pt modelId="{E84AAA86-89D7-43CC-B3BE-9957C189B55A}" type="parTrans" cxnId="{40D7296D-A314-4655-AB59-D1FDBF30CCDF}">
      <dgm:prSet/>
      <dgm:spPr/>
      <dgm:t>
        <a:bodyPr/>
        <a:lstStyle/>
        <a:p>
          <a:endParaRPr lang="en-US"/>
        </a:p>
      </dgm:t>
    </dgm:pt>
    <dgm:pt modelId="{EA3B27DE-09D0-4ED4-AFC1-8A52B94EFAB9}" type="sibTrans" cxnId="{40D7296D-A314-4655-AB59-D1FDBF30CCDF}">
      <dgm:prSet/>
      <dgm:spPr/>
      <dgm:t>
        <a:bodyPr/>
        <a:lstStyle/>
        <a:p>
          <a:endParaRPr lang="en-US"/>
        </a:p>
      </dgm:t>
    </dgm:pt>
    <dgm:pt modelId="{B7809380-99A5-47FE-BEE4-93402790284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Answers the Following: </a:t>
          </a:r>
        </a:p>
      </dgm:t>
    </dgm:pt>
    <dgm:pt modelId="{8872849A-E629-4DE1-93EA-079E7E5C80E2}" type="parTrans" cxnId="{A88B6FC2-9A1B-45B7-A240-52CEF56B7824}">
      <dgm:prSet/>
      <dgm:spPr/>
      <dgm:t>
        <a:bodyPr/>
        <a:lstStyle/>
        <a:p>
          <a:endParaRPr lang="en-US"/>
        </a:p>
      </dgm:t>
    </dgm:pt>
    <dgm:pt modelId="{3B00F81C-79F7-47BE-BD91-F6DC12E60AD9}" type="sibTrans" cxnId="{A88B6FC2-9A1B-45B7-A240-52CEF56B7824}">
      <dgm:prSet/>
      <dgm:spPr/>
      <dgm:t>
        <a:bodyPr/>
        <a:lstStyle/>
        <a:p>
          <a:endParaRPr lang="en-US"/>
        </a:p>
      </dgm:t>
    </dgm:pt>
    <dgm:pt modelId="{4ED1CE0E-D223-43BD-B02B-746B04EDE5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Who </a:t>
          </a:r>
        </a:p>
      </dgm:t>
    </dgm:pt>
    <dgm:pt modelId="{FFB58B6D-83D7-4CC7-A85A-74192ED0B89A}" type="parTrans" cxnId="{2601DCDC-DD2B-48D8-BAFA-48F77ABCA5AF}">
      <dgm:prSet/>
      <dgm:spPr/>
      <dgm:t>
        <a:bodyPr/>
        <a:lstStyle/>
        <a:p>
          <a:endParaRPr lang="en-US"/>
        </a:p>
      </dgm:t>
    </dgm:pt>
    <dgm:pt modelId="{2DDFE7A7-24D6-43DA-A43A-1B5FBE096E03}" type="sibTrans" cxnId="{2601DCDC-DD2B-48D8-BAFA-48F77ABCA5AF}">
      <dgm:prSet/>
      <dgm:spPr/>
      <dgm:t>
        <a:bodyPr/>
        <a:lstStyle/>
        <a:p>
          <a:endParaRPr lang="en-US"/>
        </a:p>
      </dgm:t>
    </dgm:pt>
    <dgm:pt modelId="{3A5E6CDA-1578-4194-B4F5-D9213777BAB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Will do</a:t>
          </a:r>
        </a:p>
      </dgm:t>
    </dgm:pt>
    <dgm:pt modelId="{581D796D-980A-4BBD-8185-B16D8F3CE15A}" type="parTrans" cxnId="{8AF294B2-3B14-471A-BD9B-1A638EF84392}">
      <dgm:prSet/>
      <dgm:spPr/>
      <dgm:t>
        <a:bodyPr/>
        <a:lstStyle/>
        <a:p>
          <a:endParaRPr lang="en-US"/>
        </a:p>
      </dgm:t>
    </dgm:pt>
    <dgm:pt modelId="{16978C5F-AC09-4492-B786-9E84FA609688}" type="sibTrans" cxnId="{8AF294B2-3B14-471A-BD9B-1A638EF84392}">
      <dgm:prSet/>
      <dgm:spPr/>
      <dgm:t>
        <a:bodyPr/>
        <a:lstStyle/>
        <a:p>
          <a:endParaRPr lang="en-US"/>
        </a:p>
      </dgm:t>
    </dgm:pt>
    <dgm:pt modelId="{F51DC0C7-87A6-47A0-9F32-E803AB32D5B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How much / How well</a:t>
          </a:r>
        </a:p>
      </dgm:t>
    </dgm:pt>
    <dgm:pt modelId="{851D0B56-12BE-4FE4-9100-8D62B46218CA}" type="parTrans" cxnId="{48853B54-75ED-4516-AEBD-950EE7AA8400}">
      <dgm:prSet/>
      <dgm:spPr/>
      <dgm:t>
        <a:bodyPr/>
        <a:lstStyle/>
        <a:p>
          <a:endParaRPr lang="en-US"/>
        </a:p>
      </dgm:t>
    </dgm:pt>
    <dgm:pt modelId="{91857524-78D2-41DC-B589-31F68408E467}" type="sibTrans" cxnId="{48853B54-75ED-4516-AEBD-950EE7AA8400}">
      <dgm:prSet/>
      <dgm:spPr/>
      <dgm:t>
        <a:bodyPr/>
        <a:lstStyle/>
        <a:p>
          <a:endParaRPr lang="en-US"/>
        </a:p>
      </dgm:t>
    </dgm:pt>
    <dgm:pt modelId="{8C718D26-35D1-499B-B2DB-D2AE239CC80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Of what </a:t>
          </a:r>
        </a:p>
      </dgm:t>
    </dgm:pt>
    <dgm:pt modelId="{D6D3CC62-A130-4F3E-9C82-189EC579A449}" type="parTrans" cxnId="{211DBEA2-22E3-4108-9364-22D850438B6D}">
      <dgm:prSet/>
      <dgm:spPr/>
      <dgm:t>
        <a:bodyPr/>
        <a:lstStyle/>
        <a:p>
          <a:endParaRPr lang="en-US"/>
        </a:p>
      </dgm:t>
    </dgm:pt>
    <dgm:pt modelId="{7909A021-F3E1-4314-B497-304DA657B7EE}" type="sibTrans" cxnId="{211DBEA2-22E3-4108-9364-22D850438B6D}">
      <dgm:prSet/>
      <dgm:spPr/>
      <dgm:t>
        <a:bodyPr/>
        <a:lstStyle/>
        <a:p>
          <a:endParaRPr lang="en-US"/>
        </a:p>
      </dgm:t>
    </dgm:pt>
    <dgm:pt modelId="{933638A0-DBF5-4304-91AE-9FE3DDB4B5E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By when</a:t>
          </a:r>
        </a:p>
      </dgm:t>
    </dgm:pt>
    <dgm:pt modelId="{948355E6-66C6-4DAA-AE7E-378251175FF0}" type="parTrans" cxnId="{6958E6F3-8945-4609-BA61-E8D9DAA951A5}">
      <dgm:prSet/>
      <dgm:spPr/>
      <dgm:t>
        <a:bodyPr/>
        <a:lstStyle/>
        <a:p>
          <a:endParaRPr lang="en-US"/>
        </a:p>
      </dgm:t>
    </dgm:pt>
    <dgm:pt modelId="{492B29FB-5167-4E74-BB92-082A10D40D7A}" type="sibTrans" cxnId="{6958E6F3-8945-4609-BA61-E8D9DAA951A5}">
      <dgm:prSet/>
      <dgm:spPr/>
      <dgm:t>
        <a:bodyPr/>
        <a:lstStyle/>
        <a:p>
          <a:endParaRPr lang="en-US"/>
        </a:p>
      </dgm:t>
    </dgm:pt>
    <dgm:pt modelId="{0A872461-4EF3-4A32-9210-4C8FB1E0CC6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Use of Bloom’s Taxonomy  </a:t>
          </a:r>
        </a:p>
      </dgm:t>
    </dgm:pt>
    <dgm:pt modelId="{7C0F0B30-500F-47A1-BF33-7A73547EE405}" type="parTrans" cxnId="{95E9090D-CE5A-420E-BC43-BC298ECB6FD8}">
      <dgm:prSet/>
      <dgm:spPr/>
      <dgm:t>
        <a:bodyPr/>
        <a:lstStyle/>
        <a:p>
          <a:endParaRPr lang="en-US"/>
        </a:p>
      </dgm:t>
    </dgm:pt>
    <dgm:pt modelId="{E788B3BA-0D0A-4F77-89C1-BD42932E9531}" type="sibTrans" cxnId="{95E9090D-CE5A-420E-BC43-BC298ECB6FD8}">
      <dgm:prSet/>
      <dgm:spPr/>
      <dgm:t>
        <a:bodyPr/>
        <a:lstStyle/>
        <a:p>
          <a:endParaRPr lang="en-US"/>
        </a:p>
      </dgm:t>
    </dgm:pt>
    <dgm:pt modelId="{1DBF01DA-1FC1-4B23-84A7-64379F5A1571}" type="pres">
      <dgm:prSet presAssocID="{CE21247A-207E-497E-9FEE-F7F542180F10}" presName="root" presStyleCnt="0">
        <dgm:presLayoutVars>
          <dgm:dir/>
          <dgm:resizeHandles val="exact"/>
        </dgm:presLayoutVars>
      </dgm:prSet>
      <dgm:spPr/>
    </dgm:pt>
    <dgm:pt modelId="{C760B408-2F4D-4DE0-AA4A-D6A8E4E6A9E8}" type="pres">
      <dgm:prSet presAssocID="{2029B7B2-90FF-4046-A159-86EED0D18BC4}" presName="compNode" presStyleCnt="0"/>
      <dgm:spPr/>
    </dgm:pt>
    <dgm:pt modelId="{70118478-9BCE-4149-AED6-034474E4E69B}" type="pres">
      <dgm:prSet presAssocID="{2029B7B2-90FF-4046-A159-86EED0D18BC4}" presName="bgRect" presStyleLbl="bgShp" presStyleIdx="0" presStyleCnt="3"/>
      <dgm:spPr/>
    </dgm:pt>
    <dgm:pt modelId="{B300B0BF-47E4-4287-AFED-8991B28CECC8}" type="pres">
      <dgm:prSet presAssocID="{2029B7B2-90FF-4046-A159-86EED0D18BC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B03942A-A411-4F83-9F8A-00F426D91EE1}" type="pres">
      <dgm:prSet presAssocID="{2029B7B2-90FF-4046-A159-86EED0D18BC4}" presName="spaceRect" presStyleCnt="0"/>
      <dgm:spPr/>
    </dgm:pt>
    <dgm:pt modelId="{B55E6336-0F3F-4954-B24C-40DBF03CF124}" type="pres">
      <dgm:prSet presAssocID="{2029B7B2-90FF-4046-A159-86EED0D18BC4}" presName="parTx" presStyleLbl="revTx" presStyleIdx="0" presStyleCnt="4">
        <dgm:presLayoutVars>
          <dgm:chMax val="0"/>
          <dgm:chPref val="0"/>
        </dgm:presLayoutVars>
      </dgm:prSet>
      <dgm:spPr/>
    </dgm:pt>
    <dgm:pt modelId="{A19A2AF3-86B9-4D3B-A863-A1B79C2B957F}" type="pres">
      <dgm:prSet presAssocID="{EA3B27DE-09D0-4ED4-AFC1-8A52B94EFAB9}" presName="sibTrans" presStyleCnt="0"/>
      <dgm:spPr/>
    </dgm:pt>
    <dgm:pt modelId="{5041E4F7-72CE-48A0-AF30-87122743977C}" type="pres">
      <dgm:prSet presAssocID="{B7809380-99A5-47FE-BEE4-934027902844}" presName="compNode" presStyleCnt="0"/>
      <dgm:spPr/>
    </dgm:pt>
    <dgm:pt modelId="{F42A4F10-4E22-49FB-B155-71301D371D77}" type="pres">
      <dgm:prSet presAssocID="{B7809380-99A5-47FE-BEE4-934027902844}" presName="bgRect" presStyleLbl="bgShp" presStyleIdx="1" presStyleCnt="3"/>
      <dgm:spPr/>
    </dgm:pt>
    <dgm:pt modelId="{C0AFEE94-90A0-4BF9-9DED-DC6A4C0557B9}" type="pres">
      <dgm:prSet presAssocID="{B7809380-99A5-47FE-BEE4-93402790284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B6032263-1FF3-4E80-B10A-D9C04FA735FF}" type="pres">
      <dgm:prSet presAssocID="{B7809380-99A5-47FE-BEE4-934027902844}" presName="spaceRect" presStyleCnt="0"/>
      <dgm:spPr/>
    </dgm:pt>
    <dgm:pt modelId="{556D37F5-EC29-4641-9454-AF769B56BE69}" type="pres">
      <dgm:prSet presAssocID="{B7809380-99A5-47FE-BEE4-934027902844}" presName="parTx" presStyleLbl="revTx" presStyleIdx="1" presStyleCnt="4">
        <dgm:presLayoutVars>
          <dgm:chMax val="0"/>
          <dgm:chPref val="0"/>
        </dgm:presLayoutVars>
      </dgm:prSet>
      <dgm:spPr/>
    </dgm:pt>
    <dgm:pt modelId="{E9E113FA-F206-47B9-94EB-507A0E900511}" type="pres">
      <dgm:prSet presAssocID="{B7809380-99A5-47FE-BEE4-934027902844}" presName="desTx" presStyleLbl="revTx" presStyleIdx="2" presStyleCnt="4">
        <dgm:presLayoutVars/>
      </dgm:prSet>
      <dgm:spPr/>
    </dgm:pt>
    <dgm:pt modelId="{9BA6E30E-0207-4393-9012-E21DCE49C7EB}" type="pres">
      <dgm:prSet presAssocID="{3B00F81C-79F7-47BE-BD91-F6DC12E60AD9}" presName="sibTrans" presStyleCnt="0"/>
      <dgm:spPr/>
    </dgm:pt>
    <dgm:pt modelId="{A7DC5DC4-A51B-4981-9F6D-71E143B5C387}" type="pres">
      <dgm:prSet presAssocID="{0A872461-4EF3-4A32-9210-4C8FB1E0CC66}" presName="compNode" presStyleCnt="0"/>
      <dgm:spPr/>
    </dgm:pt>
    <dgm:pt modelId="{D97A4CAB-A0C9-4DA3-828B-236C655F6D7D}" type="pres">
      <dgm:prSet presAssocID="{0A872461-4EF3-4A32-9210-4C8FB1E0CC66}" presName="bgRect" presStyleLbl="bgShp" presStyleIdx="2" presStyleCnt="3"/>
      <dgm:spPr/>
    </dgm:pt>
    <dgm:pt modelId="{BF3CEF65-76A8-42CE-B87D-0F277F65938B}" type="pres">
      <dgm:prSet presAssocID="{0A872461-4EF3-4A32-9210-4C8FB1E0CC6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D7124205-5A3E-4CEB-959B-8DA47887A346}" type="pres">
      <dgm:prSet presAssocID="{0A872461-4EF3-4A32-9210-4C8FB1E0CC66}" presName="spaceRect" presStyleCnt="0"/>
      <dgm:spPr/>
    </dgm:pt>
    <dgm:pt modelId="{D4CA7740-0628-4112-A75E-B6D658BC71CE}" type="pres">
      <dgm:prSet presAssocID="{0A872461-4EF3-4A32-9210-4C8FB1E0CC6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5E9090D-CE5A-420E-BC43-BC298ECB6FD8}" srcId="{CE21247A-207E-497E-9FEE-F7F542180F10}" destId="{0A872461-4EF3-4A32-9210-4C8FB1E0CC66}" srcOrd="2" destOrd="0" parTransId="{7C0F0B30-500F-47A1-BF33-7A73547EE405}" sibTransId="{E788B3BA-0D0A-4F77-89C1-BD42932E9531}"/>
    <dgm:cxn modelId="{52869B13-2792-4439-A695-551CCC0CF287}" type="presOf" srcId="{4ED1CE0E-D223-43BD-B02B-746B04EDE516}" destId="{E9E113FA-F206-47B9-94EB-507A0E900511}" srcOrd="0" destOrd="0" presId="urn:microsoft.com/office/officeart/2018/2/layout/IconVerticalSolidList"/>
    <dgm:cxn modelId="{DF17804A-6242-4376-B09B-CFDCCB695983}" type="presOf" srcId="{0A872461-4EF3-4A32-9210-4C8FB1E0CC66}" destId="{D4CA7740-0628-4112-A75E-B6D658BC71CE}" srcOrd="0" destOrd="0" presId="urn:microsoft.com/office/officeart/2018/2/layout/IconVerticalSolidList"/>
    <dgm:cxn modelId="{23A5896A-1D79-49A9-A3A4-1393AA9A9E26}" type="presOf" srcId="{CE21247A-207E-497E-9FEE-F7F542180F10}" destId="{1DBF01DA-1FC1-4B23-84A7-64379F5A1571}" srcOrd="0" destOrd="0" presId="urn:microsoft.com/office/officeart/2018/2/layout/IconVerticalSolidList"/>
    <dgm:cxn modelId="{40D7296D-A314-4655-AB59-D1FDBF30CCDF}" srcId="{CE21247A-207E-497E-9FEE-F7F542180F10}" destId="{2029B7B2-90FF-4046-A159-86EED0D18BC4}" srcOrd="0" destOrd="0" parTransId="{E84AAA86-89D7-43CC-B3BE-9957C189B55A}" sibTransId="{EA3B27DE-09D0-4ED4-AFC1-8A52B94EFAB9}"/>
    <dgm:cxn modelId="{11DB314D-1DAF-4040-8380-BEB9D6C50B7C}" type="presOf" srcId="{F51DC0C7-87A6-47A0-9F32-E803AB32D5B2}" destId="{E9E113FA-F206-47B9-94EB-507A0E900511}" srcOrd="0" destOrd="2" presId="urn:microsoft.com/office/officeart/2018/2/layout/IconVerticalSolidList"/>
    <dgm:cxn modelId="{48853B54-75ED-4516-AEBD-950EE7AA8400}" srcId="{B7809380-99A5-47FE-BEE4-934027902844}" destId="{F51DC0C7-87A6-47A0-9F32-E803AB32D5B2}" srcOrd="2" destOrd="0" parTransId="{851D0B56-12BE-4FE4-9100-8D62B46218CA}" sibTransId="{91857524-78D2-41DC-B589-31F68408E467}"/>
    <dgm:cxn modelId="{F1827A7C-F482-4F88-AC4F-63DB5BF8015A}" type="presOf" srcId="{3A5E6CDA-1578-4194-B4F5-D9213777BABB}" destId="{E9E113FA-F206-47B9-94EB-507A0E900511}" srcOrd="0" destOrd="1" presId="urn:microsoft.com/office/officeart/2018/2/layout/IconVerticalSolidList"/>
    <dgm:cxn modelId="{F3304D81-64AD-4102-A929-DC3A0279C574}" type="presOf" srcId="{8C718D26-35D1-499B-B2DB-D2AE239CC804}" destId="{E9E113FA-F206-47B9-94EB-507A0E900511}" srcOrd="0" destOrd="3" presId="urn:microsoft.com/office/officeart/2018/2/layout/IconVerticalSolidList"/>
    <dgm:cxn modelId="{F3F2BF98-C9EB-458E-B104-EA8E1578FD57}" type="presOf" srcId="{933638A0-DBF5-4304-91AE-9FE3DDB4B5E4}" destId="{E9E113FA-F206-47B9-94EB-507A0E900511}" srcOrd="0" destOrd="4" presId="urn:microsoft.com/office/officeart/2018/2/layout/IconVerticalSolidList"/>
    <dgm:cxn modelId="{211DBEA2-22E3-4108-9364-22D850438B6D}" srcId="{B7809380-99A5-47FE-BEE4-934027902844}" destId="{8C718D26-35D1-499B-B2DB-D2AE239CC804}" srcOrd="3" destOrd="0" parTransId="{D6D3CC62-A130-4F3E-9C82-189EC579A449}" sibTransId="{7909A021-F3E1-4314-B497-304DA657B7EE}"/>
    <dgm:cxn modelId="{8AF294B2-3B14-471A-BD9B-1A638EF84392}" srcId="{B7809380-99A5-47FE-BEE4-934027902844}" destId="{3A5E6CDA-1578-4194-B4F5-D9213777BABB}" srcOrd="1" destOrd="0" parTransId="{581D796D-980A-4BBD-8185-B16D8F3CE15A}" sibTransId="{16978C5F-AC09-4492-B786-9E84FA609688}"/>
    <dgm:cxn modelId="{A88B6FC2-9A1B-45B7-A240-52CEF56B7824}" srcId="{CE21247A-207E-497E-9FEE-F7F542180F10}" destId="{B7809380-99A5-47FE-BEE4-934027902844}" srcOrd="1" destOrd="0" parTransId="{8872849A-E629-4DE1-93EA-079E7E5C80E2}" sibTransId="{3B00F81C-79F7-47BE-BD91-F6DC12E60AD9}"/>
    <dgm:cxn modelId="{ECE93EDA-1746-4B96-9CD8-9C1D8D92AE97}" type="presOf" srcId="{B7809380-99A5-47FE-BEE4-934027902844}" destId="{556D37F5-EC29-4641-9454-AF769B56BE69}" srcOrd="0" destOrd="0" presId="urn:microsoft.com/office/officeart/2018/2/layout/IconVerticalSolidList"/>
    <dgm:cxn modelId="{2601DCDC-DD2B-48D8-BAFA-48F77ABCA5AF}" srcId="{B7809380-99A5-47FE-BEE4-934027902844}" destId="{4ED1CE0E-D223-43BD-B02B-746B04EDE516}" srcOrd="0" destOrd="0" parTransId="{FFB58B6D-83D7-4CC7-A85A-74192ED0B89A}" sibTransId="{2DDFE7A7-24D6-43DA-A43A-1B5FBE096E03}"/>
    <dgm:cxn modelId="{F3AADEE0-0ACE-49F6-9F0B-EC79CBDB5EDB}" type="presOf" srcId="{2029B7B2-90FF-4046-A159-86EED0D18BC4}" destId="{B55E6336-0F3F-4954-B24C-40DBF03CF124}" srcOrd="0" destOrd="0" presId="urn:microsoft.com/office/officeart/2018/2/layout/IconVerticalSolidList"/>
    <dgm:cxn modelId="{6958E6F3-8945-4609-BA61-E8D9DAA951A5}" srcId="{B7809380-99A5-47FE-BEE4-934027902844}" destId="{933638A0-DBF5-4304-91AE-9FE3DDB4B5E4}" srcOrd="4" destOrd="0" parTransId="{948355E6-66C6-4DAA-AE7E-378251175FF0}" sibTransId="{492B29FB-5167-4E74-BB92-082A10D40D7A}"/>
    <dgm:cxn modelId="{C858AF76-F3F0-4780-B1D7-11FF6E5A179F}" type="presParOf" srcId="{1DBF01DA-1FC1-4B23-84A7-64379F5A1571}" destId="{C760B408-2F4D-4DE0-AA4A-D6A8E4E6A9E8}" srcOrd="0" destOrd="0" presId="urn:microsoft.com/office/officeart/2018/2/layout/IconVerticalSolidList"/>
    <dgm:cxn modelId="{3B30EF1C-473B-431C-9525-9882243EED4A}" type="presParOf" srcId="{C760B408-2F4D-4DE0-AA4A-D6A8E4E6A9E8}" destId="{70118478-9BCE-4149-AED6-034474E4E69B}" srcOrd="0" destOrd="0" presId="urn:microsoft.com/office/officeart/2018/2/layout/IconVerticalSolidList"/>
    <dgm:cxn modelId="{59DEEF85-46F7-4995-A3EE-7598E5C506C9}" type="presParOf" srcId="{C760B408-2F4D-4DE0-AA4A-D6A8E4E6A9E8}" destId="{B300B0BF-47E4-4287-AFED-8991B28CECC8}" srcOrd="1" destOrd="0" presId="urn:microsoft.com/office/officeart/2018/2/layout/IconVerticalSolidList"/>
    <dgm:cxn modelId="{10CCB9C3-1A03-4011-B38A-3826D8C49840}" type="presParOf" srcId="{C760B408-2F4D-4DE0-AA4A-D6A8E4E6A9E8}" destId="{2B03942A-A411-4F83-9F8A-00F426D91EE1}" srcOrd="2" destOrd="0" presId="urn:microsoft.com/office/officeart/2018/2/layout/IconVerticalSolidList"/>
    <dgm:cxn modelId="{9611282A-0A0D-4CB3-A8BC-E35E922EF4C7}" type="presParOf" srcId="{C760B408-2F4D-4DE0-AA4A-D6A8E4E6A9E8}" destId="{B55E6336-0F3F-4954-B24C-40DBF03CF124}" srcOrd="3" destOrd="0" presId="urn:microsoft.com/office/officeart/2018/2/layout/IconVerticalSolidList"/>
    <dgm:cxn modelId="{9F3AFA23-6803-4D68-8E1D-D2264307770A}" type="presParOf" srcId="{1DBF01DA-1FC1-4B23-84A7-64379F5A1571}" destId="{A19A2AF3-86B9-4D3B-A863-A1B79C2B957F}" srcOrd="1" destOrd="0" presId="urn:microsoft.com/office/officeart/2018/2/layout/IconVerticalSolidList"/>
    <dgm:cxn modelId="{9FEA74C6-9461-4FA6-97BA-650BF05D8C28}" type="presParOf" srcId="{1DBF01DA-1FC1-4B23-84A7-64379F5A1571}" destId="{5041E4F7-72CE-48A0-AF30-87122743977C}" srcOrd="2" destOrd="0" presId="urn:microsoft.com/office/officeart/2018/2/layout/IconVerticalSolidList"/>
    <dgm:cxn modelId="{F1C19B9C-7D8F-4F0F-95C8-D8F1AF3B1044}" type="presParOf" srcId="{5041E4F7-72CE-48A0-AF30-87122743977C}" destId="{F42A4F10-4E22-49FB-B155-71301D371D77}" srcOrd="0" destOrd="0" presId="urn:microsoft.com/office/officeart/2018/2/layout/IconVerticalSolidList"/>
    <dgm:cxn modelId="{202DAA49-6F5B-4333-8FF4-91B5E260CEBD}" type="presParOf" srcId="{5041E4F7-72CE-48A0-AF30-87122743977C}" destId="{C0AFEE94-90A0-4BF9-9DED-DC6A4C0557B9}" srcOrd="1" destOrd="0" presId="urn:microsoft.com/office/officeart/2018/2/layout/IconVerticalSolidList"/>
    <dgm:cxn modelId="{DC34B0D3-54E5-45C0-96FF-5D90013739DB}" type="presParOf" srcId="{5041E4F7-72CE-48A0-AF30-87122743977C}" destId="{B6032263-1FF3-4E80-B10A-D9C04FA735FF}" srcOrd="2" destOrd="0" presId="urn:microsoft.com/office/officeart/2018/2/layout/IconVerticalSolidList"/>
    <dgm:cxn modelId="{090FA1AA-993B-4F95-8775-CFDE96200317}" type="presParOf" srcId="{5041E4F7-72CE-48A0-AF30-87122743977C}" destId="{556D37F5-EC29-4641-9454-AF769B56BE69}" srcOrd="3" destOrd="0" presId="urn:microsoft.com/office/officeart/2018/2/layout/IconVerticalSolidList"/>
    <dgm:cxn modelId="{7DE47C9E-B362-4352-8010-AD7D292A9EE0}" type="presParOf" srcId="{5041E4F7-72CE-48A0-AF30-87122743977C}" destId="{E9E113FA-F206-47B9-94EB-507A0E900511}" srcOrd="4" destOrd="0" presId="urn:microsoft.com/office/officeart/2018/2/layout/IconVerticalSolidList"/>
    <dgm:cxn modelId="{23ED1400-471A-4EF9-AEA0-E2F3FD18AEC6}" type="presParOf" srcId="{1DBF01DA-1FC1-4B23-84A7-64379F5A1571}" destId="{9BA6E30E-0207-4393-9012-E21DCE49C7EB}" srcOrd="3" destOrd="0" presId="urn:microsoft.com/office/officeart/2018/2/layout/IconVerticalSolidList"/>
    <dgm:cxn modelId="{587B0241-7459-428F-8D32-C562C4CF4854}" type="presParOf" srcId="{1DBF01DA-1FC1-4B23-84A7-64379F5A1571}" destId="{A7DC5DC4-A51B-4981-9F6D-71E143B5C387}" srcOrd="4" destOrd="0" presId="urn:microsoft.com/office/officeart/2018/2/layout/IconVerticalSolidList"/>
    <dgm:cxn modelId="{8FA4D080-5CDA-4935-A674-21A14F446C10}" type="presParOf" srcId="{A7DC5DC4-A51B-4981-9F6D-71E143B5C387}" destId="{D97A4CAB-A0C9-4DA3-828B-236C655F6D7D}" srcOrd="0" destOrd="0" presId="urn:microsoft.com/office/officeart/2018/2/layout/IconVerticalSolidList"/>
    <dgm:cxn modelId="{819F40C3-9F9D-4AF6-8B80-3F0CCF6FEED3}" type="presParOf" srcId="{A7DC5DC4-A51B-4981-9F6D-71E143B5C387}" destId="{BF3CEF65-76A8-42CE-B87D-0F277F65938B}" srcOrd="1" destOrd="0" presId="urn:microsoft.com/office/officeart/2018/2/layout/IconVerticalSolidList"/>
    <dgm:cxn modelId="{081846E1-0BA3-462B-A3A6-12DDDEFD254F}" type="presParOf" srcId="{A7DC5DC4-A51B-4981-9F6D-71E143B5C387}" destId="{D7124205-5A3E-4CEB-959B-8DA47887A346}" srcOrd="2" destOrd="0" presId="urn:microsoft.com/office/officeart/2018/2/layout/IconVerticalSolidList"/>
    <dgm:cxn modelId="{65FCE735-950F-40B6-8CA3-C7746CDC53A5}" type="presParOf" srcId="{A7DC5DC4-A51B-4981-9F6D-71E143B5C387}" destId="{D4CA7740-0628-4112-A75E-B6D658BC71C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D340AB-10DC-4D15-AD9E-6C19190B0A6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41C4E8-3DBC-4DD6-A44D-D50F6032E1F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Objectives &amp; Outcomes </a:t>
          </a:r>
        </a:p>
      </dgm:t>
    </dgm:pt>
    <dgm:pt modelId="{6721A57A-685C-4929-A8CC-AF4EE81EE9A0}" type="parTrans" cxnId="{E7DDCEF0-AA0B-46E6-B5C4-3D6C344D3D10}">
      <dgm:prSet/>
      <dgm:spPr/>
      <dgm:t>
        <a:bodyPr/>
        <a:lstStyle/>
        <a:p>
          <a:endParaRPr lang="en-US"/>
        </a:p>
      </dgm:t>
    </dgm:pt>
    <dgm:pt modelId="{9CC816DA-A6FB-4CFA-BFEE-38679AD17430}" type="sibTrans" cxnId="{E7DDCEF0-AA0B-46E6-B5C4-3D6C344D3D10}">
      <dgm:prSet/>
      <dgm:spPr/>
      <dgm:t>
        <a:bodyPr/>
        <a:lstStyle/>
        <a:p>
          <a:endParaRPr lang="en-US"/>
        </a:p>
      </dgm:t>
    </dgm:pt>
    <dgm:pt modelId="{ECD448FF-56F3-40D8-B1DF-5A7DF8E8589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Can refer back to syllabi</a:t>
          </a:r>
        </a:p>
      </dgm:t>
    </dgm:pt>
    <dgm:pt modelId="{58993ADC-94E8-4DD2-86E5-642A47F6254D}" type="parTrans" cxnId="{6044FA20-A9E5-474C-B6C7-C42ADE633494}">
      <dgm:prSet/>
      <dgm:spPr/>
      <dgm:t>
        <a:bodyPr/>
        <a:lstStyle/>
        <a:p>
          <a:endParaRPr lang="en-US"/>
        </a:p>
      </dgm:t>
    </dgm:pt>
    <dgm:pt modelId="{39E9298B-9D61-49D9-BD7E-28E51335857E}" type="sibTrans" cxnId="{6044FA20-A9E5-474C-B6C7-C42ADE633494}">
      <dgm:prSet/>
      <dgm:spPr/>
      <dgm:t>
        <a:bodyPr/>
        <a:lstStyle/>
        <a:p>
          <a:endParaRPr lang="en-US"/>
        </a:p>
      </dgm:t>
    </dgm:pt>
    <dgm:pt modelId="{0CB06E41-E6E6-4639-803A-91C1A50C0F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Resources</a:t>
          </a:r>
        </a:p>
      </dgm:t>
    </dgm:pt>
    <dgm:pt modelId="{31CBFE19-569E-4B3E-AF84-4E44FA03E0D9}" type="parTrans" cxnId="{324D5705-754E-4F2D-807E-5AD2F70FFB59}">
      <dgm:prSet/>
      <dgm:spPr/>
      <dgm:t>
        <a:bodyPr/>
        <a:lstStyle/>
        <a:p>
          <a:endParaRPr lang="en-US"/>
        </a:p>
      </dgm:t>
    </dgm:pt>
    <dgm:pt modelId="{4B534D57-71E8-481A-B38E-AD260E7E79F2}" type="sibTrans" cxnId="{324D5705-754E-4F2D-807E-5AD2F70FFB59}">
      <dgm:prSet/>
      <dgm:spPr/>
      <dgm:t>
        <a:bodyPr/>
        <a:lstStyle/>
        <a:p>
          <a:endParaRPr lang="en-US"/>
        </a:p>
      </dgm:t>
    </dgm:pt>
    <dgm:pt modelId="{FCF824BF-6E39-45CD-A15E-5F90C347574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References &amp; Materials</a:t>
          </a:r>
        </a:p>
      </dgm:t>
    </dgm:pt>
    <dgm:pt modelId="{8931BC43-0503-43F8-9FDE-CFE9EEB170E5}" type="parTrans" cxnId="{CA71EAFD-5CEE-4C57-9D18-E6B2FFD25514}">
      <dgm:prSet/>
      <dgm:spPr/>
      <dgm:t>
        <a:bodyPr/>
        <a:lstStyle/>
        <a:p>
          <a:endParaRPr lang="en-US"/>
        </a:p>
      </dgm:t>
    </dgm:pt>
    <dgm:pt modelId="{A71E42BB-4D26-48B5-9ADD-14B34B02E0C4}" type="sibTrans" cxnId="{CA71EAFD-5CEE-4C57-9D18-E6B2FFD25514}">
      <dgm:prSet/>
      <dgm:spPr/>
      <dgm:t>
        <a:bodyPr/>
        <a:lstStyle/>
        <a:p>
          <a:endParaRPr lang="en-US"/>
        </a:p>
      </dgm:t>
    </dgm:pt>
    <dgm:pt modelId="{823B1832-4071-42BD-A372-235048C9DD3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Assessments</a:t>
          </a:r>
        </a:p>
      </dgm:t>
    </dgm:pt>
    <dgm:pt modelId="{5AFE09CD-7976-4641-BED8-EDFEB729D911}" type="parTrans" cxnId="{3075B5DD-9CE9-438A-8BD7-192C0ABBA550}">
      <dgm:prSet/>
      <dgm:spPr/>
      <dgm:t>
        <a:bodyPr/>
        <a:lstStyle/>
        <a:p>
          <a:endParaRPr lang="en-US"/>
        </a:p>
      </dgm:t>
    </dgm:pt>
    <dgm:pt modelId="{36CA5173-418B-4071-8333-4FE9A74784F5}" type="sibTrans" cxnId="{3075B5DD-9CE9-438A-8BD7-192C0ABBA550}">
      <dgm:prSet/>
      <dgm:spPr/>
      <dgm:t>
        <a:bodyPr/>
        <a:lstStyle/>
        <a:p>
          <a:endParaRPr lang="en-US"/>
        </a:p>
      </dgm:t>
    </dgm:pt>
    <dgm:pt modelId="{E51060C0-9C4C-46C4-B711-D982BCCAEDE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Activities </a:t>
          </a:r>
        </a:p>
      </dgm:t>
    </dgm:pt>
    <dgm:pt modelId="{A760D3C9-8570-4C95-B653-4F3E933A9B5B}" type="parTrans" cxnId="{9BC07737-AC23-49EF-897D-930AC783B3CD}">
      <dgm:prSet/>
      <dgm:spPr/>
      <dgm:t>
        <a:bodyPr/>
        <a:lstStyle/>
        <a:p>
          <a:endParaRPr lang="en-US"/>
        </a:p>
      </dgm:t>
    </dgm:pt>
    <dgm:pt modelId="{5FAFC279-30B8-42F7-AFB2-4015D1CD56C9}" type="sibTrans" cxnId="{9BC07737-AC23-49EF-897D-930AC783B3CD}">
      <dgm:prSet/>
      <dgm:spPr/>
      <dgm:t>
        <a:bodyPr/>
        <a:lstStyle/>
        <a:p>
          <a:endParaRPr lang="en-US"/>
        </a:p>
      </dgm:t>
    </dgm:pt>
    <dgm:pt modelId="{542FF99C-105D-4831-9643-071823DF3E1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Timeline </a:t>
          </a:r>
        </a:p>
      </dgm:t>
    </dgm:pt>
    <dgm:pt modelId="{E83F8231-552D-48FD-97F4-4FD403FFED0A}" type="parTrans" cxnId="{5390F1AB-C1F5-4463-8AEA-A3BC85F1AAC7}">
      <dgm:prSet/>
      <dgm:spPr/>
      <dgm:t>
        <a:bodyPr/>
        <a:lstStyle/>
        <a:p>
          <a:endParaRPr lang="en-US"/>
        </a:p>
      </dgm:t>
    </dgm:pt>
    <dgm:pt modelId="{DAED9058-D2CC-4627-85C5-389D509A0A10}" type="sibTrans" cxnId="{5390F1AB-C1F5-4463-8AEA-A3BC85F1AAC7}">
      <dgm:prSet/>
      <dgm:spPr/>
      <dgm:t>
        <a:bodyPr/>
        <a:lstStyle/>
        <a:p>
          <a:endParaRPr lang="en-US"/>
        </a:p>
      </dgm:t>
    </dgm:pt>
    <dgm:pt modelId="{4FC01380-108F-4E3F-A69D-F7D8B31ADC35}" type="pres">
      <dgm:prSet presAssocID="{85D340AB-10DC-4D15-AD9E-6C19190B0A6F}" presName="root" presStyleCnt="0">
        <dgm:presLayoutVars>
          <dgm:dir/>
          <dgm:resizeHandles val="exact"/>
        </dgm:presLayoutVars>
      </dgm:prSet>
      <dgm:spPr/>
    </dgm:pt>
    <dgm:pt modelId="{86E2A6ED-4B0A-4085-8DD2-59DD14798F0D}" type="pres">
      <dgm:prSet presAssocID="{B041C4E8-3DBC-4DD6-A44D-D50F6032E1F0}" presName="compNode" presStyleCnt="0"/>
      <dgm:spPr/>
    </dgm:pt>
    <dgm:pt modelId="{D7CD1EB0-81ED-4BD4-A94D-E02BF95A0392}" type="pres">
      <dgm:prSet presAssocID="{B041C4E8-3DBC-4DD6-A44D-D50F6032E1F0}" presName="bgRect" presStyleLbl="bgShp" presStyleIdx="0" presStyleCnt="6"/>
      <dgm:spPr/>
    </dgm:pt>
    <dgm:pt modelId="{6053A818-C0A4-42B8-8A31-ED1553BB0217}" type="pres">
      <dgm:prSet presAssocID="{B041C4E8-3DBC-4DD6-A44D-D50F6032E1F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DD9362BA-8B89-438E-9EF9-7E39ED011DA5}" type="pres">
      <dgm:prSet presAssocID="{B041C4E8-3DBC-4DD6-A44D-D50F6032E1F0}" presName="spaceRect" presStyleCnt="0"/>
      <dgm:spPr/>
    </dgm:pt>
    <dgm:pt modelId="{C9C81DA4-20B7-46B4-900D-F4001EB8663E}" type="pres">
      <dgm:prSet presAssocID="{B041C4E8-3DBC-4DD6-A44D-D50F6032E1F0}" presName="parTx" presStyleLbl="revTx" presStyleIdx="0" presStyleCnt="7">
        <dgm:presLayoutVars>
          <dgm:chMax val="0"/>
          <dgm:chPref val="0"/>
        </dgm:presLayoutVars>
      </dgm:prSet>
      <dgm:spPr/>
    </dgm:pt>
    <dgm:pt modelId="{52608748-7046-44FF-96E6-8489818FFA11}" type="pres">
      <dgm:prSet presAssocID="{B041C4E8-3DBC-4DD6-A44D-D50F6032E1F0}" presName="desTx" presStyleLbl="revTx" presStyleIdx="1" presStyleCnt="7" custScaleX="117385" custLinFactNeighborX="-12734">
        <dgm:presLayoutVars/>
      </dgm:prSet>
      <dgm:spPr/>
    </dgm:pt>
    <dgm:pt modelId="{9FA5742D-9D4E-4895-A007-AAD7D11A5ACE}" type="pres">
      <dgm:prSet presAssocID="{9CC816DA-A6FB-4CFA-BFEE-38679AD17430}" presName="sibTrans" presStyleCnt="0"/>
      <dgm:spPr/>
    </dgm:pt>
    <dgm:pt modelId="{73182F16-5864-4B1C-A2C6-A86BB00950DE}" type="pres">
      <dgm:prSet presAssocID="{0CB06E41-E6E6-4639-803A-91C1A50C0FE9}" presName="compNode" presStyleCnt="0"/>
      <dgm:spPr/>
    </dgm:pt>
    <dgm:pt modelId="{E349DB6A-26DA-48F8-9229-1678D28DE1F3}" type="pres">
      <dgm:prSet presAssocID="{0CB06E41-E6E6-4639-803A-91C1A50C0FE9}" presName="bgRect" presStyleLbl="bgShp" presStyleIdx="1" presStyleCnt="6"/>
      <dgm:spPr/>
    </dgm:pt>
    <dgm:pt modelId="{8C7F7B3C-C054-4BB6-A7F7-00B8A02D1BFE}" type="pres">
      <dgm:prSet presAssocID="{0CB06E41-E6E6-4639-803A-91C1A50C0FE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0995D0BE-AC82-4C3D-88AD-1FCF00736A65}" type="pres">
      <dgm:prSet presAssocID="{0CB06E41-E6E6-4639-803A-91C1A50C0FE9}" presName="spaceRect" presStyleCnt="0"/>
      <dgm:spPr/>
    </dgm:pt>
    <dgm:pt modelId="{702903A2-3462-45BE-BC40-C38DB9C2831F}" type="pres">
      <dgm:prSet presAssocID="{0CB06E41-E6E6-4639-803A-91C1A50C0FE9}" presName="parTx" presStyleLbl="revTx" presStyleIdx="2" presStyleCnt="7">
        <dgm:presLayoutVars>
          <dgm:chMax val="0"/>
          <dgm:chPref val="0"/>
        </dgm:presLayoutVars>
      </dgm:prSet>
      <dgm:spPr/>
    </dgm:pt>
    <dgm:pt modelId="{D62B66D7-368A-44AF-8C66-1A04B63A3D1E}" type="pres">
      <dgm:prSet presAssocID="{4B534D57-71E8-481A-B38E-AD260E7E79F2}" presName="sibTrans" presStyleCnt="0"/>
      <dgm:spPr/>
    </dgm:pt>
    <dgm:pt modelId="{930240A5-560A-4674-B152-D05595BFAE2C}" type="pres">
      <dgm:prSet presAssocID="{FCF824BF-6E39-45CD-A15E-5F90C3475742}" presName="compNode" presStyleCnt="0"/>
      <dgm:spPr/>
    </dgm:pt>
    <dgm:pt modelId="{DA21B7F2-D7B9-4C46-8144-9BEA951EAA2E}" type="pres">
      <dgm:prSet presAssocID="{FCF824BF-6E39-45CD-A15E-5F90C3475742}" presName="bgRect" presStyleLbl="bgShp" presStyleIdx="2" presStyleCnt="6"/>
      <dgm:spPr/>
    </dgm:pt>
    <dgm:pt modelId="{74A25733-3282-40ED-90F9-67724724C016}" type="pres">
      <dgm:prSet presAssocID="{FCF824BF-6E39-45CD-A15E-5F90C3475742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 on Shelf"/>
        </a:ext>
      </dgm:extLst>
    </dgm:pt>
    <dgm:pt modelId="{A9DAAE44-C4DF-459C-A9EE-CFFF1334058C}" type="pres">
      <dgm:prSet presAssocID="{FCF824BF-6E39-45CD-A15E-5F90C3475742}" presName="spaceRect" presStyleCnt="0"/>
      <dgm:spPr/>
    </dgm:pt>
    <dgm:pt modelId="{15BA0798-7A65-4D70-976C-F9A688BE2739}" type="pres">
      <dgm:prSet presAssocID="{FCF824BF-6E39-45CD-A15E-5F90C3475742}" presName="parTx" presStyleLbl="revTx" presStyleIdx="3" presStyleCnt="7">
        <dgm:presLayoutVars>
          <dgm:chMax val="0"/>
          <dgm:chPref val="0"/>
        </dgm:presLayoutVars>
      </dgm:prSet>
      <dgm:spPr/>
    </dgm:pt>
    <dgm:pt modelId="{3299E18B-4322-4F4E-95AA-DDB37EA2A462}" type="pres">
      <dgm:prSet presAssocID="{A71E42BB-4D26-48B5-9ADD-14B34B02E0C4}" presName="sibTrans" presStyleCnt="0"/>
      <dgm:spPr/>
    </dgm:pt>
    <dgm:pt modelId="{A2B4F07C-20C5-4E10-A129-D504E2FA0ABC}" type="pres">
      <dgm:prSet presAssocID="{823B1832-4071-42BD-A372-235048C9DD37}" presName="compNode" presStyleCnt="0"/>
      <dgm:spPr/>
    </dgm:pt>
    <dgm:pt modelId="{EC7406A6-E2CA-40A7-94D1-9C9D463C3E8C}" type="pres">
      <dgm:prSet presAssocID="{823B1832-4071-42BD-A372-235048C9DD37}" presName="bgRect" presStyleLbl="bgShp" presStyleIdx="3" presStyleCnt="6"/>
      <dgm:spPr/>
    </dgm:pt>
    <dgm:pt modelId="{3BDBAE90-BFAC-4496-9B6A-D30998C6BD6F}" type="pres">
      <dgm:prSet presAssocID="{823B1832-4071-42BD-A372-235048C9DD37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81F4D175-87FA-4D93-BFC3-47FB8A6BC6F2}" type="pres">
      <dgm:prSet presAssocID="{823B1832-4071-42BD-A372-235048C9DD37}" presName="spaceRect" presStyleCnt="0"/>
      <dgm:spPr/>
    </dgm:pt>
    <dgm:pt modelId="{636A1F26-6C52-4546-8148-1A3A372FB870}" type="pres">
      <dgm:prSet presAssocID="{823B1832-4071-42BD-A372-235048C9DD37}" presName="parTx" presStyleLbl="revTx" presStyleIdx="4" presStyleCnt="7">
        <dgm:presLayoutVars>
          <dgm:chMax val="0"/>
          <dgm:chPref val="0"/>
        </dgm:presLayoutVars>
      </dgm:prSet>
      <dgm:spPr/>
    </dgm:pt>
    <dgm:pt modelId="{53DBDB29-5F49-406C-B31E-C138B2EC4BFB}" type="pres">
      <dgm:prSet presAssocID="{36CA5173-418B-4071-8333-4FE9A74784F5}" presName="sibTrans" presStyleCnt="0"/>
      <dgm:spPr/>
    </dgm:pt>
    <dgm:pt modelId="{08C8BB27-9AB5-4AFB-95DD-28905A34C514}" type="pres">
      <dgm:prSet presAssocID="{E51060C0-9C4C-46C4-B711-D982BCCAEDEC}" presName="compNode" presStyleCnt="0"/>
      <dgm:spPr/>
    </dgm:pt>
    <dgm:pt modelId="{2763A60F-38B0-467C-9026-420311A48F92}" type="pres">
      <dgm:prSet presAssocID="{E51060C0-9C4C-46C4-B711-D982BCCAEDEC}" presName="bgRect" presStyleLbl="bgShp" presStyleIdx="4" presStyleCnt="6"/>
      <dgm:spPr/>
    </dgm:pt>
    <dgm:pt modelId="{4F5325DE-B5E4-404F-92F6-81BF30A28CE6}" type="pres">
      <dgm:prSet presAssocID="{E51060C0-9C4C-46C4-B711-D982BCCAEDEC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nagement"/>
        </a:ext>
      </dgm:extLst>
    </dgm:pt>
    <dgm:pt modelId="{70E1CB5A-ECEC-4ECC-93C3-441408BB058D}" type="pres">
      <dgm:prSet presAssocID="{E51060C0-9C4C-46C4-B711-D982BCCAEDEC}" presName="spaceRect" presStyleCnt="0"/>
      <dgm:spPr/>
    </dgm:pt>
    <dgm:pt modelId="{93D81F38-CD94-4C58-ADFE-B7C27F62807A}" type="pres">
      <dgm:prSet presAssocID="{E51060C0-9C4C-46C4-B711-D982BCCAEDEC}" presName="parTx" presStyleLbl="revTx" presStyleIdx="5" presStyleCnt="7">
        <dgm:presLayoutVars>
          <dgm:chMax val="0"/>
          <dgm:chPref val="0"/>
        </dgm:presLayoutVars>
      </dgm:prSet>
      <dgm:spPr/>
    </dgm:pt>
    <dgm:pt modelId="{397A28DA-AEAA-48C4-B6A1-67474F8B9310}" type="pres">
      <dgm:prSet presAssocID="{5FAFC279-30B8-42F7-AFB2-4015D1CD56C9}" presName="sibTrans" presStyleCnt="0"/>
      <dgm:spPr/>
    </dgm:pt>
    <dgm:pt modelId="{A9786527-1747-41E4-86CB-FEB1284F9941}" type="pres">
      <dgm:prSet presAssocID="{542FF99C-105D-4831-9643-071823DF3E13}" presName="compNode" presStyleCnt="0"/>
      <dgm:spPr/>
    </dgm:pt>
    <dgm:pt modelId="{C228DB5D-D177-439B-84F8-C28FA030859C}" type="pres">
      <dgm:prSet presAssocID="{542FF99C-105D-4831-9643-071823DF3E13}" presName="bgRect" presStyleLbl="bgShp" presStyleIdx="5" presStyleCnt="6"/>
      <dgm:spPr/>
    </dgm:pt>
    <dgm:pt modelId="{7A10C2D7-9020-448B-9A2D-61CAA3FF0A85}" type="pres">
      <dgm:prSet presAssocID="{542FF99C-105D-4831-9643-071823DF3E13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0A9190D-873D-4ADB-BE5F-B2AE3AF97D7D}" type="pres">
      <dgm:prSet presAssocID="{542FF99C-105D-4831-9643-071823DF3E13}" presName="spaceRect" presStyleCnt="0"/>
      <dgm:spPr/>
    </dgm:pt>
    <dgm:pt modelId="{A4A3710F-41C0-49C3-890E-436928DBD5B5}" type="pres">
      <dgm:prSet presAssocID="{542FF99C-105D-4831-9643-071823DF3E13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324D5705-754E-4F2D-807E-5AD2F70FFB59}" srcId="{85D340AB-10DC-4D15-AD9E-6C19190B0A6F}" destId="{0CB06E41-E6E6-4639-803A-91C1A50C0FE9}" srcOrd="1" destOrd="0" parTransId="{31CBFE19-569E-4B3E-AF84-4E44FA03E0D9}" sibTransId="{4B534D57-71E8-481A-B38E-AD260E7E79F2}"/>
    <dgm:cxn modelId="{3531150F-0B6A-49B8-AA72-737E38DED9FB}" type="presOf" srcId="{B041C4E8-3DBC-4DD6-A44D-D50F6032E1F0}" destId="{C9C81DA4-20B7-46B4-900D-F4001EB8663E}" srcOrd="0" destOrd="0" presId="urn:microsoft.com/office/officeart/2018/2/layout/IconVerticalSolidList"/>
    <dgm:cxn modelId="{6044FA20-A9E5-474C-B6C7-C42ADE633494}" srcId="{B041C4E8-3DBC-4DD6-A44D-D50F6032E1F0}" destId="{ECD448FF-56F3-40D8-B1DF-5A7DF8E8589F}" srcOrd="0" destOrd="0" parTransId="{58993ADC-94E8-4DD2-86E5-642A47F6254D}" sibTransId="{39E9298B-9D61-49D9-BD7E-28E51335857E}"/>
    <dgm:cxn modelId="{AD90F833-D60D-4F9D-9802-4E72C946284F}" type="presOf" srcId="{FCF824BF-6E39-45CD-A15E-5F90C3475742}" destId="{15BA0798-7A65-4D70-976C-F9A688BE2739}" srcOrd="0" destOrd="0" presId="urn:microsoft.com/office/officeart/2018/2/layout/IconVerticalSolidList"/>
    <dgm:cxn modelId="{9BC07737-AC23-49EF-897D-930AC783B3CD}" srcId="{85D340AB-10DC-4D15-AD9E-6C19190B0A6F}" destId="{E51060C0-9C4C-46C4-B711-D982BCCAEDEC}" srcOrd="4" destOrd="0" parTransId="{A760D3C9-8570-4C95-B653-4F3E933A9B5B}" sibTransId="{5FAFC279-30B8-42F7-AFB2-4015D1CD56C9}"/>
    <dgm:cxn modelId="{81DFCB37-6DA4-4999-B729-C9F18BBA6ED1}" type="presOf" srcId="{E51060C0-9C4C-46C4-B711-D982BCCAEDEC}" destId="{93D81F38-CD94-4C58-ADFE-B7C27F62807A}" srcOrd="0" destOrd="0" presId="urn:microsoft.com/office/officeart/2018/2/layout/IconVerticalSolidList"/>
    <dgm:cxn modelId="{B11D233C-763B-4DE8-BE00-E077F375C477}" type="presOf" srcId="{ECD448FF-56F3-40D8-B1DF-5A7DF8E8589F}" destId="{52608748-7046-44FF-96E6-8489818FFA11}" srcOrd="0" destOrd="0" presId="urn:microsoft.com/office/officeart/2018/2/layout/IconVerticalSolidList"/>
    <dgm:cxn modelId="{5390F1AB-C1F5-4463-8AEA-A3BC85F1AAC7}" srcId="{85D340AB-10DC-4D15-AD9E-6C19190B0A6F}" destId="{542FF99C-105D-4831-9643-071823DF3E13}" srcOrd="5" destOrd="0" parTransId="{E83F8231-552D-48FD-97F4-4FD403FFED0A}" sibTransId="{DAED9058-D2CC-4627-85C5-389D509A0A10}"/>
    <dgm:cxn modelId="{B85F20CB-F52F-4D8F-AB2F-0EE8F848CDD3}" type="presOf" srcId="{823B1832-4071-42BD-A372-235048C9DD37}" destId="{636A1F26-6C52-4546-8148-1A3A372FB870}" srcOrd="0" destOrd="0" presId="urn:microsoft.com/office/officeart/2018/2/layout/IconVerticalSolidList"/>
    <dgm:cxn modelId="{B8A9FACD-8F26-49A3-AF1D-E381967AF948}" type="presOf" srcId="{85D340AB-10DC-4D15-AD9E-6C19190B0A6F}" destId="{4FC01380-108F-4E3F-A69D-F7D8B31ADC35}" srcOrd="0" destOrd="0" presId="urn:microsoft.com/office/officeart/2018/2/layout/IconVerticalSolidList"/>
    <dgm:cxn modelId="{70C616DC-65BA-410F-B2E6-CF43DC27F3DA}" type="presOf" srcId="{542FF99C-105D-4831-9643-071823DF3E13}" destId="{A4A3710F-41C0-49C3-890E-436928DBD5B5}" srcOrd="0" destOrd="0" presId="urn:microsoft.com/office/officeart/2018/2/layout/IconVerticalSolidList"/>
    <dgm:cxn modelId="{3075B5DD-9CE9-438A-8BD7-192C0ABBA550}" srcId="{85D340AB-10DC-4D15-AD9E-6C19190B0A6F}" destId="{823B1832-4071-42BD-A372-235048C9DD37}" srcOrd="3" destOrd="0" parTransId="{5AFE09CD-7976-4641-BED8-EDFEB729D911}" sibTransId="{36CA5173-418B-4071-8333-4FE9A74784F5}"/>
    <dgm:cxn modelId="{DE0086DE-7212-4D12-9D3A-16682C00A3F2}" type="presOf" srcId="{0CB06E41-E6E6-4639-803A-91C1A50C0FE9}" destId="{702903A2-3462-45BE-BC40-C38DB9C2831F}" srcOrd="0" destOrd="0" presId="urn:microsoft.com/office/officeart/2018/2/layout/IconVerticalSolidList"/>
    <dgm:cxn modelId="{E7DDCEF0-AA0B-46E6-B5C4-3D6C344D3D10}" srcId="{85D340AB-10DC-4D15-AD9E-6C19190B0A6F}" destId="{B041C4E8-3DBC-4DD6-A44D-D50F6032E1F0}" srcOrd="0" destOrd="0" parTransId="{6721A57A-685C-4929-A8CC-AF4EE81EE9A0}" sibTransId="{9CC816DA-A6FB-4CFA-BFEE-38679AD17430}"/>
    <dgm:cxn modelId="{CA71EAFD-5CEE-4C57-9D18-E6B2FFD25514}" srcId="{85D340AB-10DC-4D15-AD9E-6C19190B0A6F}" destId="{FCF824BF-6E39-45CD-A15E-5F90C3475742}" srcOrd="2" destOrd="0" parTransId="{8931BC43-0503-43F8-9FDE-CFE9EEB170E5}" sibTransId="{A71E42BB-4D26-48B5-9ADD-14B34B02E0C4}"/>
    <dgm:cxn modelId="{217F6954-63A8-4CCA-B331-BCFD6DD6B6E2}" type="presParOf" srcId="{4FC01380-108F-4E3F-A69D-F7D8B31ADC35}" destId="{86E2A6ED-4B0A-4085-8DD2-59DD14798F0D}" srcOrd="0" destOrd="0" presId="urn:microsoft.com/office/officeart/2018/2/layout/IconVerticalSolidList"/>
    <dgm:cxn modelId="{F45E1C45-69C4-4A0D-9DD9-6FCA11B96063}" type="presParOf" srcId="{86E2A6ED-4B0A-4085-8DD2-59DD14798F0D}" destId="{D7CD1EB0-81ED-4BD4-A94D-E02BF95A0392}" srcOrd="0" destOrd="0" presId="urn:microsoft.com/office/officeart/2018/2/layout/IconVerticalSolidList"/>
    <dgm:cxn modelId="{F6AB86DC-A269-40F0-B9BA-07162643BF94}" type="presParOf" srcId="{86E2A6ED-4B0A-4085-8DD2-59DD14798F0D}" destId="{6053A818-C0A4-42B8-8A31-ED1553BB0217}" srcOrd="1" destOrd="0" presId="urn:microsoft.com/office/officeart/2018/2/layout/IconVerticalSolidList"/>
    <dgm:cxn modelId="{45A2C1BC-8FB9-4EF4-95EB-9893A11D4D4E}" type="presParOf" srcId="{86E2A6ED-4B0A-4085-8DD2-59DD14798F0D}" destId="{DD9362BA-8B89-438E-9EF9-7E39ED011DA5}" srcOrd="2" destOrd="0" presId="urn:microsoft.com/office/officeart/2018/2/layout/IconVerticalSolidList"/>
    <dgm:cxn modelId="{FF4D75BF-29D2-4B01-A250-E2FA67C4AAAB}" type="presParOf" srcId="{86E2A6ED-4B0A-4085-8DD2-59DD14798F0D}" destId="{C9C81DA4-20B7-46B4-900D-F4001EB8663E}" srcOrd="3" destOrd="0" presId="urn:microsoft.com/office/officeart/2018/2/layout/IconVerticalSolidList"/>
    <dgm:cxn modelId="{410ADD03-1475-4D4A-9480-852148A7470F}" type="presParOf" srcId="{86E2A6ED-4B0A-4085-8DD2-59DD14798F0D}" destId="{52608748-7046-44FF-96E6-8489818FFA11}" srcOrd="4" destOrd="0" presId="urn:microsoft.com/office/officeart/2018/2/layout/IconVerticalSolidList"/>
    <dgm:cxn modelId="{92E7FFF3-C61D-4EDF-AF23-9E63620B4650}" type="presParOf" srcId="{4FC01380-108F-4E3F-A69D-F7D8B31ADC35}" destId="{9FA5742D-9D4E-4895-A007-AAD7D11A5ACE}" srcOrd="1" destOrd="0" presId="urn:microsoft.com/office/officeart/2018/2/layout/IconVerticalSolidList"/>
    <dgm:cxn modelId="{C5B8BDAE-8AA2-4651-83C6-799308FD57B5}" type="presParOf" srcId="{4FC01380-108F-4E3F-A69D-F7D8B31ADC35}" destId="{73182F16-5864-4B1C-A2C6-A86BB00950DE}" srcOrd="2" destOrd="0" presId="urn:microsoft.com/office/officeart/2018/2/layout/IconVerticalSolidList"/>
    <dgm:cxn modelId="{0A23A703-EF2C-427B-BF56-D43052DD08D0}" type="presParOf" srcId="{73182F16-5864-4B1C-A2C6-A86BB00950DE}" destId="{E349DB6A-26DA-48F8-9229-1678D28DE1F3}" srcOrd="0" destOrd="0" presId="urn:microsoft.com/office/officeart/2018/2/layout/IconVerticalSolidList"/>
    <dgm:cxn modelId="{3F185F07-A8CC-442C-90AC-34AA49D1F5DD}" type="presParOf" srcId="{73182F16-5864-4B1C-A2C6-A86BB00950DE}" destId="{8C7F7B3C-C054-4BB6-A7F7-00B8A02D1BFE}" srcOrd="1" destOrd="0" presId="urn:microsoft.com/office/officeart/2018/2/layout/IconVerticalSolidList"/>
    <dgm:cxn modelId="{F2089789-A988-4875-9DD0-BC082FCCD494}" type="presParOf" srcId="{73182F16-5864-4B1C-A2C6-A86BB00950DE}" destId="{0995D0BE-AC82-4C3D-88AD-1FCF00736A65}" srcOrd="2" destOrd="0" presId="urn:microsoft.com/office/officeart/2018/2/layout/IconVerticalSolidList"/>
    <dgm:cxn modelId="{76EEBED9-2572-41B5-9ACF-E22A4F19723C}" type="presParOf" srcId="{73182F16-5864-4B1C-A2C6-A86BB00950DE}" destId="{702903A2-3462-45BE-BC40-C38DB9C2831F}" srcOrd="3" destOrd="0" presId="urn:microsoft.com/office/officeart/2018/2/layout/IconVerticalSolidList"/>
    <dgm:cxn modelId="{232A4BA7-082D-4BFA-B8C4-A942039903D1}" type="presParOf" srcId="{4FC01380-108F-4E3F-A69D-F7D8B31ADC35}" destId="{D62B66D7-368A-44AF-8C66-1A04B63A3D1E}" srcOrd="3" destOrd="0" presId="urn:microsoft.com/office/officeart/2018/2/layout/IconVerticalSolidList"/>
    <dgm:cxn modelId="{E172D7AA-3BC5-4039-B89C-E956F441EB78}" type="presParOf" srcId="{4FC01380-108F-4E3F-A69D-F7D8B31ADC35}" destId="{930240A5-560A-4674-B152-D05595BFAE2C}" srcOrd="4" destOrd="0" presId="urn:microsoft.com/office/officeart/2018/2/layout/IconVerticalSolidList"/>
    <dgm:cxn modelId="{502F70B9-F8B2-466A-BB8A-87DC3DC88756}" type="presParOf" srcId="{930240A5-560A-4674-B152-D05595BFAE2C}" destId="{DA21B7F2-D7B9-4C46-8144-9BEA951EAA2E}" srcOrd="0" destOrd="0" presId="urn:microsoft.com/office/officeart/2018/2/layout/IconVerticalSolidList"/>
    <dgm:cxn modelId="{12BF428C-EE8F-4FCD-B985-61E30BD6FA37}" type="presParOf" srcId="{930240A5-560A-4674-B152-D05595BFAE2C}" destId="{74A25733-3282-40ED-90F9-67724724C016}" srcOrd="1" destOrd="0" presId="urn:microsoft.com/office/officeart/2018/2/layout/IconVerticalSolidList"/>
    <dgm:cxn modelId="{DBBBEE6E-AFAE-44C8-9CA3-B72224DAFAD0}" type="presParOf" srcId="{930240A5-560A-4674-B152-D05595BFAE2C}" destId="{A9DAAE44-C4DF-459C-A9EE-CFFF1334058C}" srcOrd="2" destOrd="0" presId="urn:microsoft.com/office/officeart/2018/2/layout/IconVerticalSolidList"/>
    <dgm:cxn modelId="{360E5DB4-E2F5-4AEB-9460-C49F170125AC}" type="presParOf" srcId="{930240A5-560A-4674-B152-D05595BFAE2C}" destId="{15BA0798-7A65-4D70-976C-F9A688BE2739}" srcOrd="3" destOrd="0" presId="urn:microsoft.com/office/officeart/2018/2/layout/IconVerticalSolidList"/>
    <dgm:cxn modelId="{5DC3C72F-FD77-4024-AB38-1D38747EF381}" type="presParOf" srcId="{4FC01380-108F-4E3F-A69D-F7D8B31ADC35}" destId="{3299E18B-4322-4F4E-95AA-DDB37EA2A462}" srcOrd="5" destOrd="0" presId="urn:microsoft.com/office/officeart/2018/2/layout/IconVerticalSolidList"/>
    <dgm:cxn modelId="{9BDC40EC-0254-4E75-89D8-A253A02DF61F}" type="presParOf" srcId="{4FC01380-108F-4E3F-A69D-F7D8B31ADC35}" destId="{A2B4F07C-20C5-4E10-A129-D504E2FA0ABC}" srcOrd="6" destOrd="0" presId="urn:microsoft.com/office/officeart/2018/2/layout/IconVerticalSolidList"/>
    <dgm:cxn modelId="{CEC75C2C-5DC6-49A1-B28E-1133951319FF}" type="presParOf" srcId="{A2B4F07C-20C5-4E10-A129-D504E2FA0ABC}" destId="{EC7406A6-E2CA-40A7-94D1-9C9D463C3E8C}" srcOrd="0" destOrd="0" presId="urn:microsoft.com/office/officeart/2018/2/layout/IconVerticalSolidList"/>
    <dgm:cxn modelId="{97434673-2D1F-4B6C-9EBC-32FD88DBEA23}" type="presParOf" srcId="{A2B4F07C-20C5-4E10-A129-D504E2FA0ABC}" destId="{3BDBAE90-BFAC-4496-9B6A-D30998C6BD6F}" srcOrd="1" destOrd="0" presId="urn:microsoft.com/office/officeart/2018/2/layout/IconVerticalSolidList"/>
    <dgm:cxn modelId="{BC117865-B97B-47BE-AAD2-F955AA2621F9}" type="presParOf" srcId="{A2B4F07C-20C5-4E10-A129-D504E2FA0ABC}" destId="{81F4D175-87FA-4D93-BFC3-47FB8A6BC6F2}" srcOrd="2" destOrd="0" presId="urn:microsoft.com/office/officeart/2018/2/layout/IconVerticalSolidList"/>
    <dgm:cxn modelId="{B32ACE2A-BD5B-4CDC-9410-374F13AFA7A8}" type="presParOf" srcId="{A2B4F07C-20C5-4E10-A129-D504E2FA0ABC}" destId="{636A1F26-6C52-4546-8148-1A3A372FB870}" srcOrd="3" destOrd="0" presId="urn:microsoft.com/office/officeart/2018/2/layout/IconVerticalSolidList"/>
    <dgm:cxn modelId="{9DD7B444-053C-4CAB-B60F-23C50EDE7609}" type="presParOf" srcId="{4FC01380-108F-4E3F-A69D-F7D8B31ADC35}" destId="{53DBDB29-5F49-406C-B31E-C138B2EC4BFB}" srcOrd="7" destOrd="0" presId="urn:microsoft.com/office/officeart/2018/2/layout/IconVerticalSolidList"/>
    <dgm:cxn modelId="{C6A1DE08-91F9-4167-A76E-3373501D92C3}" type="presParOf" srcId="{4FC01380-108F-4E3F-A69D-F7D8B31ADC35}" destId="{08C8BB27-9AB5-4AFB-95DD-28905A34C514}" srcOrd="8" destOrd="0" presId="urn:microsoft.com/office/officeart/2018/2/layout/IconVerticalSolidList"/>
    <dgm:cxn modelId="{78F76021-653C-4524-9278-755704E58AC6}" type="presParOf" srcId="{08C8BB27-9AB5-4AFB-95DD-28905A34C514}" destId="{2763A60F-38B0-467C-9026-420311A48F92}" srcOrd="0" destOrd="0" presId="urn:microsoft.com/office/officeart/2018/2/layout/IconVerticalSolidList"/>
    <dgm:cxn modelId="{6B2DA27F-E54A-4F92-9F83-90AB29F9D89D}" type="presParOf" srcId="{08C8BB27-9AB5-4AFB-95DD-28905A34C514}" destId="{4F5325DE-B5E4-404F-92F6-81BF30A28CE6}" srcOrd="1" destOrd="0" presId="urn:microsoft.com/office/officeart/2018/2/layout/IconVerticalSolidList"/>
    <dgm:cxn modelId="{AC84460C-F0AA-4EDD-AAC5-46CB17C6E2B0}" type="presParOf" srcId="{08C8BB27-9AB5-4AFB-95DD-28905A34C514}" destId="{70E1CB5A-ECEC-4ECC-93C3-441408BB058D}" srcOrd="2" destOrd="0" presId="urn:microsoft.com/office/officeart/2018/2/layout/IconVerticalSolidList"/>
    <dgm:cxn modelId="{978996BE-EC23-4BA9-904B-D85BA94F56DF}" type="presParOf" srcId="{08C8BB27-9AB5-4AFB-95DD-28905A34C514}" destId="{93D81F38-CD94-4C58-ADFE-B7C27F62807A}" srcOrd="3" destOrd="0" presId="urn:microsoft.com/office/officeart/2018/2/layout/IconVerticalSolidList"/>
    <dgm:cxn modelId="{46C0954C-96C3-4275-8B0E-91F5AE22DFEE}" type="presParOf" srcId="{4FC01380-108F-4E3F-A69D-F7D8B31ADC35}" destId="{397A28DA-AEAA-48C4-B6A1-67474F8B9310}" srcOrd="9" destOrd="0" presId="urn:microsoft.com/office/officeart/2018/2/layout/IconVerticalSolidList"/>
    <dgm:cxn modelId="{AF3F058B-ACF7-4E87-A170-ED0A26F24D28}" type="presParOf" srcId="{4FC01380-108F-4E3F-A69D-F7D8B31ADC35}" destId="{A9786527-1747-41E4-86CB-FEB1284F9941}" srcOrd="10" destOrd="0" presId="urn:microsoft.com/office/officeart/2018/2/layout/IconVerticalSolidList"/>
    <dgm:cxn modelId="{BEB86E97-7A85-4E24-912D-53DFF5A2C797}" type="presParOf" srcId="{A9786527-1747-41E4-86CB-FEB1284F9941}" destId="{C228DB5D-D177-439B-84F8-C28FA030859C}" srcOrd="0" destOrd="0" presId="urn:microsoft.com/office/officeart/2018/2/layout/IconVerticalSolidList"/>
    <dgm:cxn modelId="{614E8516-A1B3-43DE-AD6E-B384C885F841}" type="presParOf" srcId="{A9786527-1747-41E4-86CB-FEB1284F9941}" destId="{7A10C2D7-9020-448B-9A2D-61CAA3FF0A85}" srcOrd="1" destOrd="0" presId="urn:microsoft.com/office/officeart/2018/2/layout/IconVerticalSolidList"/>
    <dgm:cxn modelId="{A45B34F6-8CC9-4075-ABD5-3C6B1EA55C4E}" type="presParOf" srcId="{A9786527-1747-41E4-86CB-FEB1284F9941}" destId="{50A9190D-873D-4ADB-BE5F-B2AE3AF97D7D}" srcOrd="2" destOrd="0" presId="urn:microsoft.com/office/officeart/2018/2/layout/IconVerticalSolidList"/>
    <dgm:cxn modelId="{F0F47FB8-991F-42D6-A1A8-AAAAB3ACA73B}" type="presParOf" srcId="{A9786527-1747-41E4-86CB-FEB1284F9941}" destId="{A4A3710F-41C0-49C3-890E-436928DBD5B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C3F4F1-28F9-413F-B3D7-7E30910FDCC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3852DA-3A74-415A-82A1-EF92446A5C4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Frequent</a:t>
          </a:r>
        </a:p>
      </dgm:t>
    </dgm:pt>
    <dgm:pt modelId="{07C44A5C-5BFB-4FAF-A9C9-263B62B18395}" type="parTrans" cxnId="{7A6B4A1E-2F44-4ED8-84C8-9B387B8BD8C3}">
      <dgm:prSet/>
      <dgm:spPr/>
      <dgm:t>
        <a:bodyPr/>
        <a:lstStyle/>
        <a:p>
          <a:endParaRPr lang="en-US"/>
        </a:p>
      </dgm:t>
    </dgm:pt>
    <dgm:pt modelId="{66ED115E-DD7E-4500-AF74-8E41B2ADBCF1}" type="sibTrans" cxnId="{7A6B4A1E-2F44-4ED8-84C8-9B387B8BD8C3}">
      <dgm:prSet/>
      <dgm:spPr/>
      <dgm:t>
        <a:bodyPr/>
        <a:lstStyle/>
        <a:p>
          <a:endParaRPr lang="en-US"/>
        </a:p>
      </dgm:t>
    </dgm:pt>
    <dgm:pt modelId="{C9C962A6-3E36-492A-B598-6ABA31D0ABF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Formative </a:t>
          </a:r>
        </a:p>
      </dgm:t>
    </dgm:pt>
    <dgm:pt modelId="{FE38717E-A03D-4260-A3AD-DA638D38AA8F}" type="parTrans" cxnId="{B372DF38-DE49-4DC8-BD6C-F42FFF1C5E99}">
      <dgm:prSet/>
      <dgm:spPr/>
      <dgm:t>
        <a:bodyPr/>
        <a:lstStyle/>
        <a:p>
          <a:endParaRPr lang="en-US"/>
        </a:p>
      </dgm:t>
    </dgm:pt>
    <dgm:pt modelId="{82C05B99-73F6-4012-AF58-1BBEE5A72A64}" type="sibTrans" cxnId="{B372DF38-DE49-4DC8-BD6C-F42FFF1C5E99}">
      <dgm:prSet/>
      <dgm:spPr/>
      <dgm:t>
        <a:bodyPr/>
        <a:lstStyle/>
        <a:p>
          <a:endParaRPr lang="en-US"/>
        </a:p>
      </dgm:t>
    </dgm:pt>
    <dgm:pt modelId="{9C39AC1B-5F11-43C6-BBCD-687238E3A73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Summative</a:t>
          </a:r>
        </a:p>
      </dgm:t>
    </dgm:pt>
    <dgm:pt modelId="{8C6F0F9D-0620-4912-801B-46794968945A}" type="parTrans" cxnId="{24BE9815-3C9E-4729-B93E-0DEDF08F67E7}">
      <dgm:prSet/>
      <dgm:spPr/>
      <dgm:t>
        <a:bodyPr/>
        <a:lstStyle/>
        <a:p>
          <a:endParaRPr lang="en-US"/>
        </a:p>
      </dgm:t>
    </dgm:pt>
    <dgm:pt modelId="{49010712-0A05-4D71-A625-64B7FDA85024}" type="sibTrans" cxnId="{24BE9815-3C9E-4729-B93E-0DEDF08F67E7}">
      <dgm:prSet/>
      <dgm:spPr/>
      <dgm:t>
        <a:bodyPr/>
        <a:lstStyle/>
        <a:p>
          <a:endParaRPr lang="en-US"/>
        </a:p>
      </dgm:t>
    </dgm:pt>
    <dgm:pt modelId="{C71F67C8-B941-49A3-88B5-19E2781263B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Relevant</a:t>
          </a:r>
        </a:p>
      </dgm:t>
    </dgm:pt>
    <dgm:pt modelId="{95857823-1B41-48B5-965C-7AB450B3E075}" type="parTrans" cxnId="{5A6660DB-3A50-465B-9529-7CDDE41A6D37}">
      <dgm:prSet/>
      <dgm:spPr/>
      <dgm:t>
        <a:bodyPr/>
        <a:lstStyle/>
        <a:p>
          <a:endParaRPr lang="en-US"/>
        </a:p>
      </dgm:t>
    </dgm:pt>
    <dgm:pt modelId="{6155DD31-AB5A-4299-AFE3-EDD6BDAA39F7}" type="sibTrans" cxnId="{5A6660DB-3A50-465B-9529-7CDDE41A6D37}">
      <dgm:prSet/>
      <dgm:spPr/>
      <dgm:t>
        <a:bodyPr/>
        <a:lstStyle/>
        <a:p>
          <a:endParaRPr lang="en-US"/>
        </a:p>
      </dgm:t>
    </dgm:pt>
    <dgm:pt modelId="{171FC47A-B3A8-436D-ADAB-B06500A2B82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Specific to Module / Unit Topic</a:t>
          </a:r>
        </a:p>
      </dgm:t>
    </dgm:pt>
    <dgm:pt modelId="{21E1B850-108C-4404-B759-84D3BE79A142}" type="parTrans" cxnId="{5ABD7A6E-4EDE-4696-BD09-F1F00A498A7E}">
      <dgm:prSet/>
      <dgm:spPr/>
      <dgm:t>
        <a:bodyPr/>
        <a:lstStyle/>
        <a:p>
          <a:endParaRPr lang="en-US"/>
        </a:p>
      </dgm:t>
    </dgm:pt>
    <dgm:pt modelId="{F2CD475C-22DA-4975-ABB5-5CDE84C09CD6}" type="sibTrans" cxnId="{5ABD7A6E-4EDE-4696-BD09-F1F00A498A7E}">
      <dgm:prSet/>
      <dgm:spPr/>
      <dgm:t>
        <a:bodyPr/>
        <a:lstStyle/>
        <a:p>
          <a:endParaRPr lang="en-US"/>
        </a:p>
      </dgm:t>
    </dgm:pt>
    <dgm:pt modelId="{9045117B-7B33-41CE-8B1E-54DE35450C7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Reflective</a:t>
          </a:r>
        </a:p>
      </dgm:t>
    </dgm:pt>
    <dgm:pt modelId="{C354158F-71AE-4114-BF50-717C9D31499C}" type="parTrans" cxnId="{DE5E3FD4-6250-43F9-87BA-3393CC07D996}">
      <dgm:prSet/>
      <dgm:spPr/>
      <dgm:t>
        <a:bodyPr/>
        <a:lstStyle/>
        <a:p>
          <a:endParaRPr lang="en-US"/>
        </a:p>
      </dgm:t>
    </dgm:pt>
    <dgm:pt modelId="{0A055DE9-2578-41E4-8EA9-670EDA1A55FE}" type="sibTrans" cxnId="{DE5E3FD4-6250-43F9-87BA-3393CC07D996}">
      <dgm:prSet/>
      <dgm:spPr/>
      <dgm:t>
        <a:bodyPr/>
        <a:lstStyle/>
        <a:p>
          <a:endParaRPr lang="en-US"/>
        </a:p>
      </dgm:t>
    </dgm:pt>
    <dgm:pt modelId="{2ACE69D9-DDEC-4D34-8111-4EE43DA8256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Lower-level &amp; higher-level domain questions / activities </a:t>
          </a:r>
        </a:p>
      </dgm:t>
    </dgm:pt>
    <dgm:pt modelId="{50D3C321-592B-46AB-A20E-4A4B720022B8}" type="parTrans" cxnId="{C245181F-801C-41F7-B956-2184995D056F}">
      <dgm:prSet/>
      <dgm:spPr/>
      <dgm:t>
        <a:bodyPr/>
        <a:lstStyle/>
        <a:p>
          <a:endParaRPr lang="en-US"/>
        </a:p>
      </dgm:t>
    </dgm:pt>
    <dgm:pt modelId="{A6CB0190-28A8-44EF-9F3D-604B6E767502}" type="sibTrans" cxnId="{C245181F-801C-41F7-B956-2184995D056F}">
      <dgm:prSet/>
      <dgm:spPr/>
      <dgm:t>
        <a:bodyPr/>
        <a:lstStyle/>
        <a:p>
          <a:endParaRPr lang="en-US"/>
        </a:p>
      </dgm:t>
    </dgm:pt>
    <dgm:pt modelId="{4277B05D-E7C4-41EB-8B0B-3E6188B1A437}" type="pres">
      <dgm:prSet presAssocID="{6FC3F4F1-28F9-413F-B3D7-7E30910FDCC4}" presName="root" presStyleCnt="0">
        <dgm:presLayoutVars>
          <dgm:dir/>
          <dgm:resizeHandles val="exact"/>
        </dgm:presLayoutVars>
      </dgm:prSet>
      <dgm:spPr/>
    </dgm:pt>
    <dgm:pt modelId="{3C186CFF-C05E-4598-BE8C-B3B78F232B10}" type="pres">
      <dgm:prSet presAssocID="{5B3852DA-3A74-415A-82A1-EF92446A5C45}" presName="compNode" presStyleCnt="0"/>
      <dgm:spPr/>
    </dgm:pt>
    <dgm:pt modelId="{DAC8D355-1A63-45A8-BB06-5F5FB0D8AE42}" type="pres">
      <dgm:prSet presAssocID="{5B3852DA-3A74-415A-82A1-EF92446A5C45}" presName="bgRect" presStyleLbl="bgShp" presStyleIdx="0" presStyleCnt="3"/>
      <dgm:spPr/>
    </dgm:pt>
    <dgm:pt modelId="{C3BC2AAA-47AB-4FA3-8F6F-3C494D062720}" type="pres">
      <dgm:prSet presAssocID="{5B3852DA-3A74-415A-82A1-EF92446A5C4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DA115B2E-7978-44CF-A85F-55ECAFADDF6B}" type="pres">
      <dgm:prSet presAssocID="{5B3852DA-3A74-415A-82A1-EF92446A5C45}" presName="spaceRect" presStyleCnt="0"/>
      <dgm:spPr/>
    </dgm:pt>
    <dgm:pt modelId="{202A9A1E-0B07-4AFA-AEF5-3E9DDBFE9C3E}" type="pres">
      <dgm:prSet presAssocID="{5B3852DA-3A74-415A-82A1-EF92446A5C45}" presName="parTx" presStyleLbl="revTx" presStyleIdx="0" presStyleCnt="6" custLinFactNeighborX="-7315">
        <dgm:presLayoutVars>
          <dgm:chMax val="0"/>
          <dgm:chPref val="0"/>
        </dgm:presLayoutVars>
      </dgm:prSet>
      <dgm:spPr/>
    </dgm:pt>
    <dgm:pt modelId="{4775B05D-407B-4658-9A41-6E07FDF797E5}" type="pres">
      <dgm:prSet presAssocID="{5B3852DA-3A74-415A-82A1-EF92446A5C45}" presName="desTx" presStyleLbl="revTx" presStyleIdx="1" presStyleCnt="6" custScaleX="192390" custLinFactNeighborX="-22176">
        <dgm:presLayoutVars/>
      </dgm:prSet>
      <dgm:spPr/>
    </dgm:pt>
    <dgm:pt modelId="{81D46C9F-56AA-4D81-BC15-CAA6AFEEBC00}" type="pres">
      <dgm:prSet presAssocID="{66ED115E-DD7E-4500-AF74-8E41B2ADBCF1}" presName="sibTrans" presStyleCnt="0"/>
      <dgm:spPr/>
    </dgm:pt>
    <dgm:pt modelId="{DDBD401D-73CC-411A-89B6-D6A4883CF322}" type="pres">
      <dgm:prSet presAssocID="{C71F67C8-B941-49A3-88B5-19E2781263B8}" presName="compNode" presStyleCnt="0"/>
      <dgm:spPr/>
    </dgm:pt>
    <dgm:pt modelId="{EF94688D-C615-4837-8090-573EFD034049}" type="pres">
      <dgm:prSet presAssocID="{C71F67C8-B941-49A3-88B5-19E2781263B8}" presName="bgRect" presStyleLbl="bgShp" presStyleIdx="1" presStyleCnt="3"/>
      <dgm:spPr/>
    </dgm:pt>
    <dgm:pt modelId="{24D9FA10-B729-46A3-B1CB-4984AB972A27}" type="pres">
      <dgm:prSet presAssocID="{C71F67C8-B941-49A3-88B5-19E2781263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293C379C-E1BF-48FD-B33E-2BB48DE2A488}" type="pres">
      <dgm:prSet presAssocID="{C71F67C8-B941-49A3-88B5-19E2781263B8}" presName="spaceRect" presStyleCnt="0"/>
      <dgm:spPr/>
    </dgm:pt>
    <dgm:pt modelId="{2A76905B-7BE9-4FD6-B70E-B1D593703E2C}" type="pres">
      <dgm:prSet presAssocID="{C71F67C8-B941-49A3-88B5-19E2781263B8}" presName="parTx" presStyleLbl="revTx" presStyleIdx="2" presStyleCnt="6" custLinFactNeighborX="-8855">
        <dgm:presLayoutVars>
          <dgm:chMax val="0"/>
          <dgm:chPref val="0"/>
        </dgm:presLayoutVars>
      </dgm:prSet>
      <dgm:spPr/>
    </dgm:pt>
    <dgm:pt modelId="{B89E004F-9520-4A1D-BB37-B61DDA34FFAA}" type="pres">
      <dgm:prSet presAssocID="{C71F67C8-B941-49A3-88B5-19E2781263B8}" presName="desTx" presStyleLbl="revTx" presStyleIdx="3" presStyleCnt="6" custScaleX="160416" custLinFactNeighborX="-31886">
        <dgm:presLayoutVars/>
      </dgm:prSet>
      <dgm:spPr/>
    </dgm:pt>
    <dgm:pt modelId="{60051280-AF1C-417C-B9D6-ACC6003446EB}" type="pres">
      <dgm:prSet presAssocID="{6155DD31-AB5A-4299-AFE3-EDD6BDAA39F7}" presName="sibTrans" presStyleCnt="0"/>
      <dgm:spPr/>
    </dgm:pt>
    <dgm:pt modelId="{F4D66CDA-10E3-4349-B9BB-79EE3B02AD8D}" type="pres">
      <dgm:prSet presAssocID="{9045117B-7B33-41CE-8B1E-54DE35450C77}" presName="compNode" presStyleCnt="0"/>
      <dgm:spPr/>
    </dgm:pt>
    <dgm:pt modelId="{2A5ABF37-E967-4790-B658-85978738AF30}" type="pres">
      <dgm:prSet presAssocID="{9045117B-7B33-41CE-8B1E-54DE35450C77}" presName="bgRect" presStyleLbl="bgShp" presStyleIdx="2" presStyleCnt="3"/>
      <dgm:spPr/>
    </dgm:pt>
    <dgm:pt modelId="{262EBA41-D39A-4AE0-B04B-4CB3B1FA58CB}" type="pres">
      <dgm:prSet presAssocID="{9045117B-7B33-41CE-8B1E-54DE35450C7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C7502626-1695-43EB-BFD8-C5205C1247CC}" type="pres">
      <dgm:prSet presAssocID="{9045117B-7B33-41CE-8B1E-54DE35450C77}" presName="spaceRect" presStyleCnt="0"/>
      <dgm:spPr/>
    </dgm:pt>
    <dgm:pt modelId="{388DADE3-4B01-4745-9433-6BBE584C9151}" type="pres">
      <dgm:prSet presAssocID="{9045117B-7B33-41CE-8B1E-54DE35450C77}" presName="parTx" presStyleLbl="revTx" presStyleIdx="4" presStyleCnt="6" custLinFactNeighborX="-6160">
        <dgm:presLayoutVars>
          <dgm:chMax val="0"/>
          <dgm:chPref val="0"/>
        </dgm:presLayoutVars>
      </dgm:prSet>
      <dgm:spPr/>
    </dgm:pt>
    <dgm:pt modelId="{CA8777EF-E8A5-49FA-A95A-87BF182CA968}" type="pres">
      <dgm:prSet presAssocID="{9045117B-7B33-41CE-8B1E-54DE35450C77}" presName="desTx" presStyleLbl="revTx" presStyleIdx="5" presStyleCnt="6" custScaleX="196614" custLinFactNeighborX="-37335">
        <dgm:presLayoutVars/>
      </dgm:prSet>
      <dgm:spPr/>
    </dgm:pt>
  </dgm:ptLst>
  <dgm:cxnLst>
    <dgm:cxn modelId="{24BE9815-3C9E-4729-B93E-0DEDF08F67E7}" srcId="{5B3852DA-3A74-415A-82A1-EF92446A5C45}" destId="{9C39AC1B-5F11-43C6-BBCD-687238E3A73C}" srcOrd="1" destOrd="0" parTransId="{8C6F0F9D-0620-4912-801B-46794968945A}" sibTransId="{49010712-0A05-4D71-A625-64B7FDA85024}"/>
    <dgm:cxn modelId="{7A6B4A1E-2F44-4ED8-84C8-9B387B8BD8C3}" srcId="{6FC3F4F1-28F9-413F-B3D7-7E30910FDCC4}" destId="{5B3852DA-3A74-415A-82A1-EF92446A5C45}" srcOrd="0" destOrd="0" parTransId="{07C44A5C-5BFB-4FAF-A9C9-263B62B18395}" sibTransId="{66ED115E-DD7E-4500-AF74-8E41B2ADBCF1}"/>
    <dgm:cxn modelId="{C245181F-801C-41F7-B956-2184995D056F}" srcId="{9045117B-7B33-41CE-8B1E-54DE35450C77}" destId="{2ACE69D9-DDEC-4D34-8111-4EE43DA82566}" srcOrd="0" destOrd="0" parTransId="{50D3C321-592B-46AB-A20E-4A4B720022B8}" sibTransId="{A6CB0190-28A8-44EF-9F3D-604B6E767502}"/>
    <dgm:cxn modelId="{D131C632-41F1-4B82-907B-4D9EA117B92C}" type="presOf" srcId="{C71F67C8-B941-49A3-88B5-19E2781263B8}" destId="{2A76905B-7BE9-4FD6-B70E-B1D593703E2C}" srcOrd="0" destOrd="0" presId="urn:microsoft.com/office/officeart/2018/2/layout/IconVerticalSolidList"/>
    <dgm:cxn modelId="{B372DF38-DE49-4DC8-BD6C-F42FFF1C5E99}" srcId="{5B3852DA-3A74-415A-82A1-EF92446A5C45}" destId="{C9C962A6-3E36-492A-B598-6ABA31D0ABF0}" srcOrd="0" destOrd="0" parTransId="{FE38717E-A03D-4260-A3AD-DA638D38AA8F}" sibTransId="{82C05B99-73F6-4012-AF58-1BBEE5A72A64}"/>
    <dgm:cxn modelId="{E67C8F65-F6B7-4E7F-83C2-049FC23C4EC0}" type="presOf" srcId="{6FC3F4F1-28F9-413F-B3D7-7E30910FDCC4}" destId="{4277B05D-E7C4-41EB-8B0B-3E6188B1A437}" srcOrd="0" destOrd="0" presId="urn:microsoft.com/office/officeart/2018/2/layout/IconVerticalSolidList"/>
    <dgm:cxn modelId="{5ABD7A6E-4EDE-4696-BD09-F1F00A498A7E}" srcId="{C71F67C8-B941-49A3-88B5-19E2781263B8}" destId="{171FC47A-B3A8-436D-ADAB-B06500A2B821}" srcOrd="0" destOrd="0" parTransId="{21E1B850-108C-4404-B759-84D3BE79A142}" sibTransId="{F2CD475C-22DA-4975-ABB5-5CDE84C09CD6}"/>
    <dgm:cxn modelId="{939C5959-1EF5-485C-842C-C83764B0E488}" type="presOf" srcId="{171FC47A-B3A8-436D-ADAB-B06500A2B821}" destId="{B89E004F-9520-4A1D-BB37-B61DDA34FFAA}" srcOrd="0" destOrd="0" presId="urn:microsoft.com/office/officeart/2018/2/layout/IconVerticalSolidList"/>
    <dgm:cxn modelId="{0EC3EC95-6EAB-44F6-9896-32BF1A4EB18A}" type="presOf" srcId="{C9C962A6-3E36-492A-B598-6ABA31D0ABF0}" destId="{4775B05D-407B-4658-9A41-6E07FDF797E5}" srcOrd="0" destOrd="0" presId="urn:microsoft.com/office/officeart/2018/2/layout/IconVerticalSolidList"/>
    <dgm:cxn modelId="{20E6D2AD-8DCE-4C99-A871-27EE921E06B1}" type="presOf" srcId="{2ACE69D9-DDEC-4D34-8111-4EE43DA82566}" destId="{CA8777EF-E8A5-49FA-A95A-87BF182CA968}" srcOrd="0" destOrd="0" presId="urn:microsoft.com/office/officeart/2018/2/layout/IconVerticalSolidList"/>
    <dgm:cxn modelId="{A4B482B0-8BCD-494E-B4A6-802A94EC6CDF}" type="presOf" srcId="{9C39AC1B-5F11-43C6-BBCD-687238E3A73C}" destId="{4775B05D-407B-4658-9A41-6E07FDF797E5}" srcOrd="0" destOrd="1" presId="urn:microsoft.com/office/officeart/2018/2/layout/IconVerticalSolidList"/>
    <dgm:cxn modelId="{46F2B5C1-3FB4-48BB-AFFD-CF1851EFEA9D}" type="presOf" srcId="{5B3852DA-3A74-415A-82A1-EF92446A5C45}" destId="{202A9A1E-0B07-4AFA-AEF5-3E9DDBFE9C3E}" srcOrd="0" destOrd="0" presId="urn:microsoft.com/office/officeart/2018/2/layout/IconVerticalSolidList"/>
    <dgm:cxn modelId="{DE5E3FD4-6250-43F9-87BA-3393CC07D996}" srcId="{6FC3F4F1-28F9-413F-B3D7-7E30910FDCC4}" destId="{9045117B-7B33-41CE-8B1E-54DE35450C77}" srcOrd="2" destOrd="0" parTransId="{C354158F-71AE-4114-BF50-717C9D31499C}" sibTransId="{0A055DE9-2578-41E4-8EA9-670EDA1A55FE}"/>
    <dgm:cxn modelId="{D0FAA4D7-3BDA-4F8E-817A-0510759F68E3}" type="presOf" srcId="{9045117B-7B33-41CE-8B1E-54DE35450C77}" destId="{388DADE3-4B01-4745-9433-6BBE584C9151}" srcOrd="0" destOrd="0" presId="urn:microsoft.com/office/officeart/2018/2/layout/IconVerticalSolidList"/>
    <dgm:cxn modelId="{5A6660DB-3A50-465B-9529-7CDDE41A6D37}" srcId="{6FC3F4F1-28F9-413F-B3D7-7E30910FDCC4}" destId="{C71F67C8-B941-49A3-88B5-19E2781263B8}" srcOrd="1" destOrd="0" parTransId="{95857823-1B41-48B5-965C-7AB450B3E075}" sibTransId="{6155DD31-AB5A-4299-AFE3-EDD6BDAA39F7}"/>
    <dgm:cxn modelId="{E5E8E32C-B0E4-4CC0-84D1-C45BAB87CC27}" type="presParOf" srcId="{4277B05D-E7C4-41EB-8B0B-3E6188B1A437}" destId="{3C186CFF-C05E-4598-BE8C-B3B78F232B10}" srcOrd="0" destOrd="0" presId="urn:microsoft.com/office/officeart/2018/2/layout/IconVerticalSolidList"/>
    <dgm:cxn modelId="{8B149137-4BFD-42CE-BD41-604D62CB0934}" type="presParOf" srcId="{3C186CFF-C05E-4598-BE8C-B3B78F232B10}" destId="{DAC8D355-1A63-45A8-BB06-5F5FB0D8AE42}" srcOrd="0" destOrd="0" presId="urn:microsoft.com/office/officeart/2018/2/layout/IconVerticalSolidList"/>
    <dgm:cxn modelId="{0F458535-710D-4DB9-8B94-323ED4038EA7}" type="presParOf" srcId="{3C186CFF-C05E-4598-BE8C-B3B78F232B10}" destId="{C3BC2AAA-47AB-4FA3-8F6F-3C494D062720}" srcOrd="1" destOrd="0" presId="urn:microsoft.com/office/officeart/2018/2/layout/IconVerticalSolidList"/>
    <dgm:cxn modelId="{B3EDB2B6-E39A-4367-B8C2-32DA368D13C5}" type="presParOf" srcId="{3C186CFF-C05E-4598-BE8C-B3B78F232B10}" destId="{DA115B2E-7978-44CF-A85F-55ECAFADDF6B}" srcOrd="2" destOrd="0" presId="urn:microsoft.com/office/officeart/2018/2/layout/IconVerticalSolidList"/>
    <dgm:cxn modelId="{3E0D5AB9-5E1B-4295-8C64-B6FFF27F49D2}" type="presParOf" srcId="{3C186CFF-C05E-4598-BE8C-B3B78F232B10}" destId="{202A9A1E-0B07-4AFA-AEF5-3E9DDBFE9C3E}" srcOrd="3" destOrd="0" presId="urn:microsoft.com/office/officeart/2018/2/layout/IconVerticalSolidList"/>
    <dgm:cxn modelId="{C240CBF8-8116-4DBA-9CB0-700045EDA63E}" type="presParOf" srcId="{3C186CFF-C05E-4598-BE8C-B3B78F232B10}" destId="{4775B05D-407B-4658-9A41-6E07FDF797E5}" srcOrd="4" destOrd="0" presId="urn:microsoft.com/office/officeart/2018/2/layout/IconVerticalSolidList"/>
    <dgm:cxn modelId="{7A948B42-D18B-41F0-A59B-9B8D4705F1C7}" type="presParOf" srcId="{4277B05D-E7C4-41EB-8B0B-3E6188B1A437}" destId="{81D46C9F-56AA-4D81-BC15-CAA6AFEEBC00}" srcOrd="1" destOrd="0" presId="urn:microsoft.com/office/officeart/2018/2/layout/IconVerticalSolidList"/>
    <dgm:cxn modelId="{865E67B7-ADB4-4B76-93A4-B1B237CDED83}" type="presParOf" srcId="{4277B05D-E7C4-41EB-8B0B-3E6188B1A437}" destId="{DDBD401D-73CC-411A-89B6-D6A4883CF322}" srcOrd="2" destOrd="0" presId="urn:microsoft.com/office/officeart/2018/2/layout/IconVerticalSolidList"/>
    <dgm:cxn modelId="{BC34E5C3-E8C8-404E-9652-0FF06C31E83A}" type="presParOf" srcId="{DDBD401D-73CC-411A-89B6-D6A4883CF322}" destId="{EF94688D-C615-4837-8090-573EFD034049}" srcOrd="0" destOrd="0" presId="urn:microsoft.com/office/officeart/2018/2/layout/IconVerticalSolidList"/>
    <dgm:cxn modelId="{030BB2BB-4565-4C5B-AA61-3D0378DB8957}" type="presParOf" srcId="{DDBD401D-73CC-411A-89B6-D6A4883CF322}" destId="{24D9FA10-B729-46A3-B1CB-4984AB972A27}" srcOrd="1" destOrd="0" presId="urn:microsoft.com/office/officeart/2018/2/layout/IconVerticalSolidList"/>
    <dgm:cxn modelId="{4AB4C8C7-5540-480C-8ADB-F131E781BA5E}" type="presParOf" srcId="{DDBD401D-73CC-411A-89B6-D6A4883CF322}" destId="{293C379C-E1BF-48FD-B33E-2BB48DE2A488}" srcOrd="2" destOrd="0" presId="urn:microsoft.com/office/officeart/2018/2/layout/IconVerticalSolidList"/>
    <dgm:cxn modelId="{8034E99D-4CFC-4E0F-BACB-A706EE11006D}" type="presParOf" srcId="{DDBD401D-73CC-411A-89B6-D6A4883CF322}" destId="{2A76905B-7BE9-4FD6-B70E-B1D593703E2C}" srcOrd="3" destOrd="0" presId="urn:microsoft.com/office/officeart/2018/2/layout/IconVerticalSolidList"/>
    <dgm:cxn modelId="{FF13C31F-354B-4D5C-9282-DC2DF50120AA}" type="presParOf" srcId="{DDBD401D-73CC-411A-89B6-D6A4883CF322}" destId="{B89E004F-9520-4A1D-BB37-B61DDA34FFAA}" srcOrd="4" destOrd="0" presId="urn:microsoft.com/office/officeart/2018/2/layout/IconVerticalSolidList"/>
    <dgm:cxn modelId="{D1410A58-8212-417A-9148-32CED06EDDB2}" type="presParOf" srcId="{4277B05D-E7C4-41EB-8B0B-3E6188B1A437}" destId="{60051280-AF1C-417C-B9D6-ACC6003446EB}" srcOrd="3" destOrd="0" presId="urn:microsoft.com/office/officeart/2018/2/layout/IconVerticalSolidList"/>
    <dgm:cxn modelId="{7FF94A91-E6B3-4CA2-AA13-28BCC08A2797}" type="presParOf" srcId="{4277B05D-E7C4-41EB-8B0B-3E6188B1A437}" destId="{F4D66CDA-10E3-4349-B9BB-79EE3B02AD8D}" srcOrd="4" destOrd="0" presId="urn:microsoft.com/office/officeart/2018/2/layout/IconVerticalSolidList"/>
    <dgm:cxn modelId="{C8D34A7B-4FC3-4B35-AC2B-C95A942AA280}" type="presParOf" srcId="{F4D66CDA-10E3-4349-B9BB-79EE3B02AD8D}" destId="{2A5ABF37-E967-4790-B658-85978738AF30}" srcOrd="0" destOrd="0" presId="urn:microsoft.com/office/officeart/2018/2/layout/IconVerticalSolidList"/>
    <dgm:cxn modelId="{BF66AECB-8244-4277-B217-6C4C4FA05D00}" type="presParOf" srcId="{F4D66CDA-10E3-4349-B9BB-79EE3B02AD8D}" destId="{262EBA41-D39A-4AE0-B04B-4CB3B1FA58CB}" srcOrd="1" destOrd="0" presId="urn:microsoft.com/office/officeart/2018/2/layout/IconVerticalSolidList"/>
    <dgm:cxn modelId="{45CA2EC6-F0F0-4779-ACC2-71AE09DF8970}" type="presParOf" srcId="{F4D66CDA-10E3-4349-B9BB-79EE3B02AD8D}" destId="{C7502626-1695-43EB-BFD8-C5205C1247CC}" srcOrd="2" destOrd="0" presId="urn:microsoft.com/office/officeart/2018/2/layout/IconVerticalSolidList"/>
    <dgm:cxn modelId="{0B0F7425-E09C-4BEE-B41A-519D33B4D722}" type="presParOf" srcId="{F4D66CDA-10E3-4349-B9BB-79EE3B02AD8D}" destId="{388DADE3-4B01-4745-9433-6BBE584C9151}" srcOrd="3" destOrd="0" presId="urn:microsoft.com/office/officeart/2018/2/layout/IconVerticalSolidList"/>
    <dgm:cxn modelId="{9155DA67-8B50-49C7-BE87-3F22E02DE318}" type="presParOf" srcId="{F4D66CDA-10E3-4349-B9BB-79EE3B02AD8D}" destId="{CA8777EF-E8A5-49FA-A95A-87BF182CA968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3D2C0-AF82-415D-AAD6-B6D87660FA9B}">
      <dsp:nvSpPr>
        <dsp:cNvPr id="0" name=""/>
        <dsp:cNvSpPr/>
      </dsp:nvSpPr>
      <dsp:spPr>
        <a:xfrm>
          <a:off x="0" y="1861"/>
          <a:ext cx="4353338" cy="94369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A9AAFC-D4EF-4F18-84FF-693A35D711E9}">
      <dsp:nvSpPr>
        <dsp:cNvPr id="0" name=""/>
        <dsp:cNvSpPr/>
      </dsp:nvSpPr>
      <dsp:spPr>
        <a:xfrm>
          <a:off x="285467" y="214193"/>
          <a:ext cx="519032" cy="5190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FE716F-7D83-49F1-BFA9-189493269D41}">
      <dsp:nvSpPr>
        <dsp:cNvPr id="0" name=""/>
        <dsp:cNvSpPr/>
      </dsp:nvSpPr>
      <dsp:spPr>
        <a:xfrm>
          <a:off x="1089967" y="1861"/>
          <a:ext cx="3263370" cy="943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874" tIns="99874" rIns="99874" bIns="9987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State Common Course Inventory</a:t>
          </a:r>
        </a:p>
      </dsp:txBody>
      <dsp:txXfrm>
        <a:off x="1089967" y="1861"/>
        <a:ext cx="3263370" cy="943694"/>
      </dsp:txXfrm>
    </dsp:sp>
    <dsp:sp modelId="{BC30ED3C-FC77-4F4F-A985-B3B5F1D55453}">
      <dsp:nvSpPr>
        <dsp:cNvPr id="0" name=""/>
        <dsp:cNvSpPr/>
      </dsp:nvSpPr>
      <dsp:spPr>
        <a:xfrm>
          <a:off x="0" y="1181480"/>
          <a:ext cx="4353338" cy="94369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5941B0-FC04-42DE-A57B-AA17B4BE90CC}">
      <dsp:nvSpPr>
        <dsp:cNvPr id="0" name=""/>
        <dsp:cNvSpPr/>
      </dsp:nvSpPr>
      <dsp:spPr>
        <a:xfrm>
          <a:off x="285467" y="1393812"/>
          <a:ext cx="519032" cy="5190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617A7-F4FA-4C69-9130-B9D76EEE2AB2}">
      <dsp:nvSpPr>
        <dsp:cNvPr id="0" name=""/>
        <dsp:cNvSpPr/>
      </dsp:nvSpPr>
      <dsp:spPr>
        <a:xfrm>
          <a:off x="1089967" y="1181480"/>
          <a:ext cx="3263370" cy="943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874" tIns="99874" rIns="99874" bIns="9987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Program Core Curriculum</a:t>
          </a:r>
        </a:p>
      </dsp:txBody>
      <dsp:txXfrm>
        <a:off x="1089967" y="1181480"/>
        <a:ext cx="3263370" cy="943694"/>
      </dsp:txXfrm>
    </dsp:sp>
    <dsp:sp modelId="{E96B3159-6543-45A8-BDB5-834F1BF41D9A}">
      <dsp:nvSpPr>
        <dsp:cNvPr id="0" name=""/>
        <dsp:cNvSpPr/>
      </dsp:nvSpPr>
      <dsp:spPr>
        <a:xfrm>
          <a:off x="0" y="2361099"/>
          <a:ext cx="4353338" cy="94369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733E8E-63E8-4F57-923A-29F816E5A117}">
      <dsp:nvSpPr>
        <dsp:cNvPr id="0" name=""/>
        <dsp:cNvSpPr/>
      </dsp:nvSpPr>
      <dsp:spPr>
        <a:xfrm>
          <a:off x="285467" y="2573430"/>
          <a:ext cx="519032" cy="5190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AEFEA6-3C34-47EC-9626-562E09F0C403}">
      <dsp:nvSpPr>
        <dsp:cNvPr id="0" name=""/>
        <dsp:cNvSpPr/>
      </dsp:nvSpPr>
      <dsp:spPr>
        <a:xfrm>
          <a:off x="1089967" y="2361099"/>
          <a:ext cx="3263370" cy="943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874" tIns="99874" rIns="99874" bIns="9987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Program Advisory Committee / Community Needs</a:t>
          </a:r>
        </a:p>
      </dsp:txBody>
      <dsp:txXfrm>
        <a:off x="1089967" y="2361099"/>
        <a:ext cx="3263370" cy="943694"/>
      </dsp:txXfrm>
    </dsp:sp>
    <dsp:sp modelId="{CD16AA1C-D8CA-4D66-BDEA-BD9C01A6D786}">
      <dsp:nvSpPr>
        <dsp:cNvPr id="0" name=""/>
        <dsp:cNvSpPr/>
      </dsp:nvSpPr>
      <dsp:spPr>
        <a:xfrm>
          <a:off x="0" y="3540718"/>
          <a:ext cx="4353338" cy="94369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000154-CDF0-419D-A42C-29DF3814AA30}">
      <dsp:nvSpPr>
        <dsp:cNvPr id="0" name=""/>
        <dsp:cNvSpPr/>
      </dsp:nvSpPr>
      <dsp:spPr>
        <a:xfrm>
          <a:off x="285467" y="3753049"/>
          <a:ext cx="519032" cy="51903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C41E70-2EC7-442C-9BE2-90F8C690091C}">
      <dsp:nvSpPr>
        <dsp:cNvPr id="0" name=""/>
        <dsp:cNvSpPr/>
      </dsp:nvSpPr>
      <dsp:spPr>
        <a:xfrm>
          <a:off x="1089967" y="3540718"/>
          <a:ext cx="3263370" cy="943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874" tIns="99874" rIns="99874" bIns="9987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Marketable Skills</a:t>
          </a:r>
        </a:p>
      </dsp:txBody>
      <dsp:txXfrm>
        <a:off x="1089967" y="3540718"/>
        <a:ext cx="3263370" cy="943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687CD-F87C-489C-A3EE-D4E6B11B4A14}">
      <dsp:nvSpPr>
        <dsp:cNvPr id="0" name=""/>
        <dsp:cNvSpPr/>
      </dsp:nvSpPr>
      <dsp:spPr>
        <a:xfrm>
          <a:off x="0" y="4105454"/>
          <a:ext cx="6666833" cy="13475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Provides direction and focus for self-regulated learning and student success</a:t>
          </a:r>
        </a:p>
      </dsp:txBody>
      <dsp:txXfrm>
        <a:off x="0" y="4105454"/>
        <a:ext cx="6666833" cy="1347501"/>
      </dsp:txXfrm>
    </dsp:sp>
    <dsp:sp modelId="{DFD03582-5DB7-46BB-B3E8-C359A5BA9229}">
      <dsp:nvSpPr>
        <dsp:cNvPr id="0" name=""/>
        <dsp:cNvSpPr/>
      </dsp:nvSpPr>
      <dsp:spPr>
        <a:xfrm rot="10800000">
          <a:off x="0" y="2053209"/>
          <a:ext cx="6666833" cy="2072457"/>
        </a:xfrm>
        <a:prstGeom prst="upArrowCallou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SMART</a:t>
          </a:r>
        </a:p>
      </dsp:txBody>
      <dsp:txXfrm rot="-10800000">
        <a:off x="0" y="2053209"/>
        <a:ext cx="6666833" cy="727432"/>
      </dsp:txXfrm>
    </dsp:sp>
    <dsp:sp modelId="{210D2D96-10A0-49E2-891E-CF75623B861B}">
      <dsp:nvSpPr>
        <dsp:cNvPr id="0" name=""/>
        <dsp:cNvSpPr/>
      </dsp:nvSpPr>
      <dsp:spPr>
        <a:xfrm>
          <a:off x="813" y="2780641"/>
          <a:ext cx="1333041" cy="61966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Specific </a:t>
          </a:r>
        </a:p>
      </dsp:txBody>
      <dsp:txXfrm>
        <a:off x="813" y="2780641"/>
        <a:ext cx="1333041" cy="619664"/>
      </dsp:txXfrm>
    </dsp:sp>
    <dsp:sp modelId="{24F8145C-B030-4A95-8F63-02089F3E9630}">
      <dsp:nvSpPr>
        <dsp:cNvPr id="0" name=""/>
        <dsp:cNvSpPr/>
      </dsp:nvSpPr>
      <dsp:spPr>
        <a:xfrm>
          <a:off x="1333854" y="2780641"/>
          <a:ext cx="1333041" cy="619664"/>
        </a:xfrm>
        <a:prstGeom prst="rect">
          <a:avLst/>
        </a:prstGeom>
        <a:solidFill>
          <a:schemeClr val="accent2">
            <a:tint val="40000"/>
            <a:alpha val="90000"/>
            <a:hueOff val="1683680"/>
            <a:satOff val="-15558"/>
            <a:lumOff val="-175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683680"/>
              <a:satOff val="-15558"/>
              <a:lumOff val="-175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Measurable </a:t>
          </a:r>
        </a:p>
      </dsp:txBody>
      <dsp:txXfrm>
        <a:off x="1333854" y="2780641"/>
        <a:ext cx="1333041" cy="619664"/>
      </dsp:txXfrm>
    </dsp:sp>
    <dsp:sp modelId="{DDAFC0D0-401D-4D27-A371-91D11D8FED67}">
      <dsp:nvSpPr>
        <dsp:cNvPr id="0" name=""/>
        <dsp:cNvSpPr/>
      </dsp:nvSpPr>
      <dsp:spPr>
        <a:xfrm>
          <a:off x="2666895" y="2780641"/>
          <a:ext cx="1333041" cy="619664"/>
        </a:xfrm>
        <a:prstGeom prst="rect">
          <a:avLst/>
        </a:prstGeom>
        <a:solidFill>
          <a:schemeClr val="accent2">
            <a:tint val="40000"/>
            <a:alpha val="90000"/>
            <a:hueOff val="3367359"/>
            <a:satOff val="-31116"/>
            <a:lumOff val="-350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3367359"/>
              <a:satOff val="-31116"/>
              <a:lumOff val="-35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Attainable </a:t>
          </a:r>
        </a:p>
      </dsp:txBody>
      <dsp:txXfrm>
        <a:off x="2666895" y="2780641"/>
        <a:ext cx="1333041" cy="619664"/>
      </dsp:txXfrm>
    </dsp:sp>
    <dsp:sp modelId="{3229C27E-0FE8-4352-BF1F-5A84ABB27050}">
      <dsp:nvSpPr>
        <dsp:cNvPr id="0" name=""/>
        <dsp:cNvSpPr/>
      </dsp:nvSpPr>
      <dsp:spPr>
        <a:xfrm>
          <a:off x="3999937" y="2780641"/>
          <a:ext cx="1333041" cy="619664"/>
        </a:xfrm>
        <a:prstGeom prst="rect">
          <a:avLst/>
        </a:prstGeom>
        <a:solidFill>
          <a:schemeClr val="accent2">
            <a:tint val="40000"/>
            <a:alpha val="90000"/>
            <a:hueOff val="5051039"/>
            <a:satOff val="-46674"/>
            <a:lumOff val="-526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5051039"/>
              <a:satOff val="-46674"/>
              <a:lumOff val="-52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Relevant</a:t>
          </a:r>
        </a:p>
      </dsp:txBody>
      <dsp:txXfrm>
        <a:off x="3999937" y="2780641"/>
        <a:ext cx="1333041" cy="619664"/>
      </dsp:txXfrm>
    </dsp:sp>
    <dsp:sp modelId="{783E34AE-477A-4BF8-87D3-3B1D2A4A4FA1}">
      <dsp:nvSpPr>
        <dsp:cNvPr id="0" name=""/>
        <dsp:cNvSpPr/>
      </dsp:nvSpPr>
      <dsp:spPr>
        <a:xfrm>
          <a:off x="5332978" y="2780641"/>
          <a:ext cx="1333041" cy="619664"/>
        </a:xfrm>
        <a:prstGeom prst="rect">
          <a:avLst/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Time-Bound</a:t>
          </a:r>
        </a:p>
      </dsp:txBody>
      <dsp:txXfrm>
        <a:off x="5332978" y="2780641"/>
        <a:ext cx="1333041" cy="619664"/>
      </dsp:txXfrm>
    </dsp:sp>
    <dsp:sp modelId="{30806764-32FA-4162-8CE8-0437F0B5EED7}">
      <dsp:nvSpPr>
        <dsp:cNvPr id="0" name=""/>
        <dsp:cNvSpPr/>
      </dsp:nvSpPr>
      <dsp:spPr>
        <a:xfrm rot="10800000">
          <a:off x="0" y="964"/>
          <a:ext cx="6666833" cy="2072457"/>
        </a:xfrm>
        <a:prstGeom prst="upArrowCallou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Organized statements of observable student behaviors or actions</a:t>
          </a:r>
        </a:p>
      </dsp:txBody>
      <dsp:txXfrm rot="10800000">
        <a:off x="0" y="964"/>
        <a:ext cx="6666833" cy="13466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18478-9BCE-4149-AED6-034474E4E69B}">
      <dsp:nvSpPr>
        <dsp:cNvPr id="0" name=""/>
        <dsp:cNvSpPr/>
      </dsp:nvSpPr>
      <dsp:spPr>
        <a:xfrm>
          <a:off x="0" y="2655"/>
          <a:ext cx="5181600" cy="12417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00B0BF-47E4-4287-AFED-8991B28CECC8}">
      <dsp:nvSpPr>
        <dsp:cNvPr id="0" name=""/>
        <dsp:cNvSpPr/>
      </dsp:nvSpPr>
      <dsp:spPr>
        <a:xfrm>
          <a:off x="375620" y="282042"/>
          <a:ext cx="682947" cy="6829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E6336-0F3F-4954-B24C-40DBF03CF124}">
      <dsp:nvSpPr>
        <dsp:cNvPr id="0" name=""/>
        <dsp:cNvSpPr/>
      </dsp:nvSpPr>
      <dsp:spPr>
        <a:xfrm>
          <a:off x="1434189" y="2655"/>
          <a:ext cx="3746009" cy="124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Clusters of related topics and statements</a:t>
          </a:r>
        </a:p>
      </dsp:txBody>
      <dsp:txXfrm>
        <a:off x="1434189" y="2655"/>
        <a:ext cx="3746009" cy="1241722"/>
      </dsp:txXfrm>
    </dsp:sp>
    <dsp:sp modelId="{F42A4F10-4E22-49FB-B155-71301D371D77}">
      <dsp:nvSpPr>
        <dsp:cNvPr id="0" name=""/>
        <dsp:cNvSpPr/>
      </dsp:nvSpPr>
      <dsp:spPr>
        <a:xfrm>
          <a:off x="0" y="1554807"/>
          <a:ext cx="5181600" cy="12417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AFEE94-90A0-4BF9-9DED-DC6A4C0557B9}">
      <dsp:nvSpPr>
        <dsp:cNvPr id="0" name=""/>
        <dsp:cNvSpPr/>
      </dsp:nvSpPr>
      <dsp:spPr>
        <a:xfrm>
          <a:off x="375620" y="1834195"/>
          <a:ext cx="682947" cy="6829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D37F5-EC29-4641-9454-AF769B56BE69}">
      <dsp:nvSpPr>
        <dsp:cNvPr id="0" name=""/>
        <dsp:cNvSpPr/>
      </dsp:nvSpPr>
      <dsp:spPr>
        <a:xfrm>
          <a:off x="1434189" y="1554807"/>
          <a:ext cx="2331720" cy="124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Answers the Following: </a:t>
          </a:r>
        </a:p>
      </dsp:txBody>
      <dsp:txXfrm>
        <a:off x="1434189" y="1554807"/>
        <a:ext cx="2331720" cy="1241722"/>
      </dsp:txXfrm>
    </dsp:sp>
    <dsp:sp modelId="{E9E113FA-F206-47B9-94EB-507A0E900511}">
      <dsp:nvSpPr>
        <dsp:cNvPr id="0" name=""/>
        <dsp:cNvSpPr/>
      </dsp:nvSpPr>
      <dsp:spPr>
        <a:xfrm>
          <a:off x="3765909" y="1554807"/>
          <a:ext cx="1414289" cy="124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Who 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Will do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How much / How well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Of what 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By when</a:t>
          </a:r>
        </a:p>
      </dsp:txBody>
      <dsp:txXfrm>
        <a:off x="3765909" y="1554807"/>
        <a:ext cx="1414289" cy="1241722"/>
      </dsp:txXfrm>
    </dsp:sp>
    <dsp:sp modelId="{D97A4CAB-A0C9-4DA3-828B-236C655F6D7D}">
      <dsp:nvSpPr>
        <dsp:cNvPr id="0" name=""/>
        <dsp:cNvSpPr/>
      </dsp:nvSpPr>
      <dsp:spPr>
        <a:xfrm>
          <a:off x="0" y="3106960"/>
          <a:ext cx="5181600" cy="12417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3CEF65-76A8-42CE-B87D-0F277F65938B}">
      <dsp:nvSpPr>
        <dsp:cNvPr id="0" name=""/>
        <dsp:cNvSpPr/>
      </dsp:nvSpPr>
      <dsp:spPr>
        <a:xfrm>
          <a:off x="375620" y="3386348"/>
          <a:ext cx="682947" cy="6829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CA7740-0628-4112-A75E-B6D658BC71CE}">
      <dsp:nvSpPr>
        <dsp:cNvPr id="0" name=""/>
        <dsp:cNvSpPr/>
      </dsp:nvSpPr>
      <dsp:spPr>
        <a:xfrm>
          <a:off x="1434189" y="3106960"/>
          <a:ext cx="3746009" cy="124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Use of Bloom’s Taxonomy  </a:t>
          </a:r>
        </a:p>
      </dsp:txBody>
      <dsp:txXfrm>
        <a:off x="1434189" y="3106960"/>
        <a:ext cx="3746009" cy="12417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D1EB0-81ED-4BD4-A94D-E02BF95A0392}">
      <dsp:nvSpPr>
        <dsp:cNvPr id="0" name=""/>
        <dsp:cNvSpPr/>
      </dsp:nvSpPr>
      <dsp:spPr>
        <a:xfrm>
          <a:off x="-86481" y="8955"/>
          <a:ext cx="5100484" cy="6891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53A818-C0A4-42B8-8A31-ED1553BB0217}">
      <dsp:nvSpPr>
        <dsp:cNvPr id="0" name=""/>
        <dsp:cNvSpPr/>
      </dsp:nvSpPr>
      <dsp:spPr>
        <a:xfrm>
          <a:off x="121994" y="164020"/>
          <a:ext cx="379047" cy="3790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81DA4-20B7-46B4-900D-F4001EB8663E}">
      <dsp:nvSpPr>
        <dsp:cNvPr id="0" name=""/>
        <dsp:cNvSpPr/>
      </dsp:nvSpPr>
      <dsp:spPr>
        <a:xfrm>
          <a:off x="709519" y="8955"/>
          <a:ext cx="2295217" cy="689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38" tIns="72938" rIns="72938" bIns="7293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Objectives &amp; Outcomes </a:t>
          </a:r>
        </a:p>
      </dsp:txBody>
      <dsp:txXfrm>
        <a:off x="709519" y="8955"/>
        <a:ext cx="2295217" cy="689178"/>
      </dsp:txXfrm>
    </dsp:sp>
    <dsp:sp modelId="{52608748-7046-44FF-96E6-8489818FFA11}">
      <dsp:nvSpPr>
        <dsp:cNvPr id="0" name=""/>
        <dsp:cNvSpPr/>
      </dsp:nvSpPr>
      <dsp:spPr>
        <a:xfrm>
          <a:off x="2574555" y="8955"/>
          <a:ext cx="2356748" cy="689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38" tIns="72938" rIns="72938" bIns="72938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Can refer back to syllabi</a:t>
          </a:r>
        </a:p>
      </dsp:txBody>
      <dsp:txXfrm>
        <a:off x="2574555" y="8955"/>
        <a:ext cx="2356748" cy="689178"/>
      </dsp:txXfrm>
    </dsp:sp>
    <dsp:sp modelId="{E349DB6A-26DA-48F8-9229-1678D28DE1F3}">
      <dsp:nvSpPr>
        <dsp:cNvPr id="0" name=""/>
        <dsp:cNvSpPr/>
      </dsp:nvSpPr>
      <dsp:spPr>
        <a:xfrm>
          <a:off x="-86481" y="870428"/>
          <a:ext cx="5100484" cy="6891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7F7B3C-C054-4BB6-A7F7-00B8A02D1BFE}">
      <dsp:nvSpPr>
        <dsp:cNvPr id="0" name=""/>
        <dsp:cNvSpPr/>
      </dsp:nvSpPr>
      <dsp:spPr>
        <a:xfrm>
          <a:off x="121994" y="1025493"/>
          <a:ext cx="379047" cy="3790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903A2-3462-45BE-BC40-C38DB9C2831F}">
      <dsp:nvSpPr>
        <dsp:cNvPr id="0" name=""/>
        <dsp:cNvSpPr/>
      </dsp:nvSpPr>
      <dsp:spPr>
        <a:xfrm>
          <a:off x="709519" y="870428"/>
          <a:ext cx="4302926" cy="689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38" tIns="72938" rIns="72938" bIns="7293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Resources</a:t>
          </a:r>
        </a:p>
      </dsp:txBody>
      <dsp:txXfrm>
        <a:off x="709519" y="870428"/>
        <a:ext cx="4302926" cy="689178"/>
      </dsp:txXfrm>
    </dsp:sp>
    <dsp:sp modelId="{DA21B7F2-D7B9-4C46-8144-9BEA951EAA2E}">
      <dsp:nvSpPr>
        <dsp:cNvPr id="0" name=""/>
        <dsp:cNvSpPr/>
      </dsp:nvSpPr>
      <dsp:spPr>
        <a:xfrm>
          <a:off x="-86481" y="1731900"/>
          <a:ext cx="5100484" cy="6891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A25733-3282-40ED-90F9-67724724C016}">
      <dsp:nvSpPr>
        <dsp:cNvPr id="0" name=""/>
        <dsp:cNvSpPr/>
      </dsp:nvSpPr>
      <dsp:spPr>
        <a:xfrm>
          <a:off x="121994" y="1886965"/>
          <a:ext cx="379047" cy="3790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BA0798-7A65-4D70-976C-F9A688BE2739}">
      <dsp:nvSpPr>
        <dsp:cNvPr id="0" name=""/>
        <dsp:cNvSpPr/>
      </dsp:nvSpPr>
      <dsp:spPr>
        <a:xfrm>
          <a:off x="709519" y="1731900"/>
          <a:ext cx="4302926" cy="689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38" tIns="72938" rIns="72938" bIns="7293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References &amp; Materials</a:t>
          </a:r>
        </a:p>
      </dsp:txBody>
      <dsp:txXfrm>
        <a:off x="709519" y="1731900"/>
        <a:ext cx="4302926" cy="689178"/>
      </dsp:txXfrm>
    </dsp:sp>
    <dsp:sp modelId="{EC7406A6-E2CA-40A7-94D1-9C9D463C3E8C}">
      <dsp:nvSpPr>
        <dsp:cNvPr id="0" name=""/>
        <dsp:cNvSpPr/>
      </dsp:nvSpPr>
      <dsp:spPr>
        <a:xfrm>
          <a:off x="-86481" y="2593373"/>
          <a:ext cx="5100484" cy="6891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BAE90-BFAC-4496-9B6A-D30998C6BD6F}">
      <dsp:nvSpPr>
        <dsp:cNvPr id="0" name=""/>
        <dsp:cNvSpPr/>
      </dsp:nvSpPr>
      <dsp:spPr>
        <a:xfrm>
          <a:off x="121994" y="2748438"/>
          <a:ext cx="379047" cy="37904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6A1F26-6C52-4546-8148-1A3A372FB870}">
      <dsp:nvSpPr>
        <dsp:cNvPr id="0" name=""/>
        <dsp:cNvSpPr/>
      </dsp:nvSpPr>
      <dsp:spPr>
        <a:xfrm>
          <a:off x="709519" y="2593373"/>
          <a:ext cx="4302926" cy="689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38" tIns="72938" rIns="72938" bIns="7293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Assessments</a:t>
          </a:r>
        </a:p>
      </dsp:txBody>
      <dsp:txXfrm>
        <a:off x="709519" y="2593373"/>
        <a:ext cx="4302926" cy="689178"/>
      </dsp:txXfrm>
    </dsp:sp>
    <dsp:sp modelId="{2763A60F-38B0-467C-9026-420311A48F92}">
      <dsp:nvSpPr>
        <dsp:cNvPr id="0" name=""/>
        <dsp:cNvSpPr/>
      </dsp:nvSpPr>
      <dsp:spPr>
        <a:xfrm>
          <a:off x="-86481" y="3454845"/>
          <a:ext cx="5100484" cy="6891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325DE-B5E4-404F-92F6-81BF30A28CE6}">
      <dsp:nvSpPr>
        <dsp:cNvPr id="0" name=""/>
        <dsp:cNvSpPr/>
      </dsp:nvSpPr>
      <dsp:spPr>
        <a:xfrm>
          <a:off x="121994" y="3609910"/>
          <a:ext cx="379047" cy="37904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81F38-CD94-4C58-ADFE-B7C27F62807A}">
      <dsp:nvSpPr>
        <dsp:cNvPr id="0" name=""/>
        <dsp:cNvSpPr/>
      </dsp:nvSpPr>
      <dsp:spPr>
        <a:xfrm>
          <a:off x="709519" y="3454845"/>
          <a:ext cx="4302926" cy="689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38" tIns="72938" rIns="72938" bIns="7293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Activities </a:t>
          </a:r>
        </a:p>
      </dsp:txBody>
      <dsp:txXfrm>
        <a:off x="709519" y="3454845"/>
        <a:ext cx="4302926" cy="689178"/>
      </dsp:txXfrm>
    </dsp:sp>
    <dsp:sp modelId="{C228DB5D-D177-439B-84F8-C28FA030859C}">
      <dsp:nvSpPr>
        <dsp:cNvPr id="0" name=""/>
        <dsp:cNvSpPr/>
      </dsp:nvSpPr>
      <dsp:spPr>
        <a:xfrm>
          <a:off x="-86481" y="4316318"/>
          <a:ext cx="5100484" cy="6891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10C2D7-9020-448B-9A2D-61CAA3FF0A85}">
      <dsp:nvSpPr>
        <dsp:cNvPr id="0" name=""/>
        <dsp:cNvSpPr/>
      </dsp:nvSpPr>
      <dsp:spPr>
        <a:xfrm>
          <a:off x="121994" y="4471383"/>
          <a:ext cx="379047" cy="37904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A3710F-41C0-49C3-890E-436928DBD5B5}">
      <dsp:nvSpPr>
        <dsp:cNvPr id="0" name=""/>
        <dsp:cNvSpPr/>
      </dsp:nvSpPr>
      <dsp:spPr>
        <a:xfrm>
          <a:off x="709519" y="4316318"/>
          <a:ext cx="4302926" cy="689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38" tIns="72938" rIns="72938" bIns="7293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Timeline </a:t>
          </a:r>
        </a:p>
      </dsp:txBody>
      <dsp:txXfrm>
        <a:off x="709519" y="4316318"/>
        <a:ext cx="4302926" cy="6891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8D355-1A63-45A8-BB06-5F5FB0D8AE42}">
      <dsp:nvSpPr>
        <dsp:cNvPr id="0" name=""/>
        <dsp:cNvSpPr/>
      </dsp:nvSpPr>
      <dsp:spPr>
        <a:xfrm>
          <a:off x="-303506" y="8931"/>
          <a:ext cx="5674807" cy="160471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BC2AAA-47AB-4FA3-8F6F-3C494D062720}">
      <dsp:nvSpPr>
        <dsp:cNvPr id="0" name=""/>
        <dsp:cNvSpPr/>
      </dsp:nvSpPr>
      <dsp:spPr>
        <a:xfrm>
          <a:off x="181919" y="369991"/>
          <a:ext cx="882591" cy="8825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2A9A1E-0B07-4AFA-AEF5-3E9DDBFE9C3E}">
      <dsp:nvSpPr>
        <dsp:cNvPr id="0" name=""/>
        <dsp:cNvSpPr/>
      </dsp:nvSpPr>
      <dsp:spPr>
        <a:xfrm>
          <a:off x="1363134" y="8931"/>
          <a:ext cx="2553663" cy="1604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832" tIns="169832" rIns="169832" bIns="16983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Frequent</a:t>
          </a:r>
        </a:p>
      </dsp:txBody>
      <dsp:txXfrm>
        <a:off x="1363134" y="8931"/>
        <a:ext cx="2553663" cy="1604711"/>
      </dsp:txXfrm>
    </dsp:sp>
    <dsp:sp modelId="{4775B05D-407B-4658-9A41-6E07FDF797E5}">
      <dsp:nvSpPr>
        <dsp:cNvPr id="0" name=""/>
        <dsp:cNvSpPr/>
      </dsp:nvSpPr>
      <dsp:spPr>
        <a:xfrm>
          <a:off x="3239336" y="8931"/>
          <a:ext cx="2431957" cy="1604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832" tIns="169832" rIns="169832" bIns="16983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Formative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Summative</a:t>
          </a:r>
        </a:p>
      </dsp:txBody>
      <dsp:txXfrm>
        <a:off x="3239336" y="8931"/>
        <a:ext cx="2431957" cy="1604711"/>
      </dsp:txXfrm>
    </dsp:sp>
    <dsp:sp modelId="{EF94688D-C615-4837-8090-573EFD034049}">
      <dsp:nvSpPr>
        <dsp:cNvPr id="0" name=""/>
        <dsp:cNvSpPr/>
      </dsp:nvSpPr>
      <dsp:spPr>
        <a:xfrm>
          <a:off x="-303506" y="2014820"/>
          <a:ext cx="5674807" cy="160471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D9FA10-B729-46A3-B1CB-4984AB972A27}">
      <dsp:nvSpPr>
        <dsp:cNvPr id="0" name=""/>
        <dsp:cNvSpPr/>
      </dsp:nvSpPr>
      <dsp:spPr>
        <a:xfrm>
          <a:off x="181919" y="2375880"/>
          <a:ext cx="882591" cy="8825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76905B-7BE9-4FD6-B70E-B1D593703E2C}">
      <dsp:nvSpPr>
        <dsp:cNvPr id="0" name=""/>
        <dsp:cNvSpPr/>
      </dsp:nvSpPr>
      <dsp:spPr>
        <a:xfrm>
          <a:off x="1323808" y="2014820"/>
          <a:ext cx="2553663" cy="1604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832" tIns="169832" rIns="169832" bIns="16983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Relevant</a:t>
          </a:r>
        </a:p>
      </dsp:txBody>
      <dsp:txXfrm>
        <a:off x="1323808" y="2014820"/>
        <a:ext cx="2553663" cy="1604711"/>
      </dsp:txXfrm>
    </dsp:sp>
    <dsp:sp modelId="{B89E004F-9520-4A1D-BB37-B61DDA34FFAA}">
      <dsp:nvSpPr>
        <dsp:cNvPr id="0" name=""/>
        <dsp:cNvSpPr/>
      </dsp:nvSpPr>
      <dsp:spPr>
        <a:xfrm>
          <a:off x="3318682" y="2014820"/>
          <a:ext cx="2027781" cy="1604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832" tIns="169832" rIns="169832" bIns="16983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Specific to Module / Unit Topic</a:t>
          </a:r>
        </a:p>
      </dsp:txBody>
      <dsp:txXfrm>
        <a:off x="3318682" y="2014820"/>
        <a:ext cx="2027781" cy="1604711"/>
      </dsp:txXfrm>
    </dsp:sp>
    <dsp:sp modelId="{2A5ABF37-E967-4790-B658-85978738AF30}">
      <dsp:nvSpPr>
        <dsp:cNvPr id="0" name=""/>
        <dsp:cNvSpPr/>
      </dsp:nvSpPr>
      <dsp:spPr>
        <a:xfrm>
          <a:off x="-303506" y="4020709"/>
          <a:ext cx="5674807" cy="160471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2EBA41-D39A-4AE0-B04B-4CB3B1FA58CB}">
      <dsp:nvSpPr>
        <dsp:cNvPr id="0" name=""/>
        <dsp:cNvSpPr/>
      </dsp:nvSpPr>
      <dsp:spPr>
        <a:xfrm>
          <a:off x="181919" y="4381769"/>
          <a:ext cx="882591" cy="8825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DADE3-4B01-4745-9433-6BBE584C9151}">
      <dsp:nvSpPr>
        <dsp:cNvPr id="0" name=""/>
        <dsp:cNvSpPr/>
      </dsp:nvSpPr>
      <dsp:spPr>
        <a:xfrm>
          <a:off x="1392629" y="4020709"/>
          <a:ext cx="2553663" cy="1604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832" tIns="169832" rIns="169832" bIns="16983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Reflective</a:t>
          </a:r>
        </a:p>
      </dsp:txBody>
      <dsp:txXfrm>
        <a:off x="1392629" y="4020709"/>
        <a:ext cx="2553663" cy="1604711"/>
      </dsp:txXfrm>
    </dsp:sp>
    <dsp:sp modelId="{CA8777EF-E8A5-49FA-A95A-87BF182CA968}">
      <dsp:nvSpPr>
        <dsp:cNvPr id="0" name=""/>
        <dsp:cNvSpPr/>
      </dsp:nvSpPr>
      <dsp:spPr>
        <a:xfrm>
          <a:off x="3021017" y="4020709"/>
          <a:ext cx="2485352" cy="1604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832" tIns="169832" rIns="169832" bIns="16983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Lower-level &amp; higher-level domain questions / activities </a:t>
          </a:r>
        </a:p>
      </dsp:txBody>
      <dsp:txXfrm>
        <a:off x="3021017" y="4020709"/>
        <a:ext cx="2485352" cy="1604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98BEA-E67C-F45D-6ECB-E338DFF38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0FE5D2-57D6-0DC7-DF7B-12DD1C495C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0B8D0-ADC8-8875-5BC0-E88CC1F4F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E2CA-13BB-43CC-8EF7-C4803178146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E8AEC-6A4B-91BB-BE6C-D1D589B17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71C8F-253B-D8BD-54AB-ED0D2C196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0C3-B5A4-4489-95B0-7DF87D10C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4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DF343-40DD-C651-623F-9184A610A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FD1FA6-2FAE-5EC3-2566-AC5924DBB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955FB-A64A-633B-F843-FC8AB876B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E2CA-13BB-43CC-8EF7-C4803178146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AC245-36CD-5539-DF18-3D630BE48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C316F-6138-07EF-40F9-1F7F64723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0C3-B5A4-4489-95B0-7DF87D10C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8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37CA8E-FAF4-358D-F2E8-1DD89B90E7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312DBE-6A5D-B3D8-C0A0-0C21BE0FE9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6C10E-D045-58DA-B2B4-AB966D8D3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E2CA-13BB-43CC-8EF7-C4803178146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8EA20-89A7-DF50-1B9F-E28788263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DBAA0-F104-7CC2-05CF-DF7DCF6E5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0C3-B5A4-4489-95B0-7DF87D10C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12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4B095-82AE-77BB-75B0-5FB9CCECE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B9D79-8C06-0D08-076F-85865190F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D6586-86F7-3C00-5FA7-2CB589D94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E2CA-13BB-43CC-8EF7-C4803178146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DA666-978B-87A8-7B37-DD0CF6CA8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7494B-71B6-191A-06CF-23A87B52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0C3-B5A4-4489-95B0-7DF87D10C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70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92DF6-FF84-5A00-5165-9A7319B30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36182-051A-5D35-B0E4-B930630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AD187-CDDB-1DA9-353A-576F660D4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E2CA-13BB-43CC-8EF7-C4803178146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B3B9A-A9D2-8588-07B8-609F6F533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FC9B9-41E5-1F28-4BD7-1997694A8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0C3-B5A4-4489-95B0-7DF87D10C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0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62605-F8A0-7B74-6C9D-B64A328F8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69EF7-950C-F4AA-B733-FA0CE45E3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AEB8E2-F352-9A5E-B95E-3CE92B385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F7B7CF-3919-2615-589F-BEAD39A91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E2CA-13BB-43CC-8EF7-C4803178146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DA27A-6F55-89A4-38A2-A5BDBC7B4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2E440-FE24-2B87-D457-DC4075303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0C3-B5A4-4489-95B0-7DF87D10C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66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67884-4A7F-4A38-0A16-76B912350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3509A-D05E-537F-AC8B-A0E571098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83E108-F1E9-E996-EA3D-651F4C03B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8B6738-C18A-BB38-3CC0-63BE61E1FE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BD802F-3E2C-DA82-4A1E-2079AD82BE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0E80B9-F883-3343-1F9F-8DF878889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E2CA-13BB-43CC-8EF7-C4803178146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7BC59E-1050-371F-D4A7-ACA2AD713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628FB2-7274-8B16-CE94-5193D0840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0C3-B5A4-4489-95B0-7DF87D10C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3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00F31-3F63-952F-A69C-57816E7E6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721113-5B39-A3F0-F039-1BBA11ADA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E2CA-13BB-43CC-8EF7-C4803178146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9AA7F1-1586-2545-12F1-F8886494B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1C504-9BF8-A78E-FF40-BE9535118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0C3-B5A4-4489-95B0-7DF87D10C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13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04667C-F638-45B0-D031-A7D42CA80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E2CA-13BB-43CC-8EF7-C4803178146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5C88FB-E587-2663-8462-A095152F8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74B21-6502-1743-00D7-E9FE6E9B5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0C3-B5A4-4489-95B0-7DF87D10C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86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B2E25-7978-4A4F-B05B-E0A21CB22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5C8A-7003-B513-7241-EDE86E5A5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11C80C-288B-D0A4-C975-B80994C7D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746CFC-9BC8-0658-1E82-27DFD0D85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E2CA-13BB-43CC-8EF7-C4803178146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B59B8C-6744-AA6B-AB93-3B2DFC0D3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1B6AF0-F115-DC00-0F40-C5660FE2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0C3-B5A4-4489-95B0-7DF87D10C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87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D62C8-DE3F-883D-D3C2-822C469DA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E14E56-5D19-D2E9-BB56-80E8D5C59A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85620F-2756-CE9F-0145-0FF35A0A1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9B186-AFF7-2087-AB25-D6D9A371D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E2CA-13BB-43CC-8EF7-C4803178146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3089E-ECB8-A202-A580-3B75BD169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49D2AF-3503-A8BD-A894-F5916A694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0C3-B5A4-4489-95B0-7DF87D10C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33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E64EB3-254A-8BF2-FFC6-83931A88B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98D9F-00C8-CADB-7301-BC60F12FB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22AA2-9C8F-98D9-CE8C-B37C87678C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BE2CA-13BB-43CC-8EF7-C4803178146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49877-731C-B587-CDD7-79413B84C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FDA26-D0E1-8AFB-159E-C64ABFD68A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3FD0C3-B5A4-4489-95B0-7DF87D10C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9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microsoft.com/office/2011/relationships/webextension" Target="../webextensions/webextension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mplex math formulas on a blackboard">
            <a:extLst>
              <a:ext uri="{FF2B5EF4-FFF2-40B4-BE49-F238E27FC236}">
                <a16:creationId xmlns:a16="http://schemas.microsoft.com/office/drawing/2014/main" id="{B670F28B-40A8-4EEC-651B-8C92B98918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8208" b="473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EF275F-0DAD-89BC-5824-6873991121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Writing Effective Syllabi and Lesson Plans for Student Success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5B043-1FA0-1F3B-214A-5F7E217EC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Presenter: Alicia Buck, MS, BAAS, CST</a:t>
            </a:r>
          </a:p>
          <a:p>
            <a:r>
              <a:rPr lang="en-US" dirty="0">
                <a:solidFill>
                  <a:srgbClr val="FFFFFF"/>
                </a:solidFill>
              </a:rPr>
              <a:t>Program Director &amp; Associate Professor: Surgical Technology </a:t>
            </a:r>
          </a:p>
          <a:p>
            <a:r>
              <a:rPr lang="en-US" dirty="0">
                <a:solidFill>
                  <a:srgbClr val="FFFFFF"/>
                </a:solidFill>
              </a:rPr>
              <a:t>Temple College, Temple TX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609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A person in a suit pointing at a white board&#10;&#10;Description automatically generated">
            <a:extLst>
              <a:ext uri="{FF2B5EF4-FFF2-40B4-BE49-F238E27FC236}">
                <a16:creationId xmlns:a16="http://schemas.microsoft.com/office/drawing/2014/main" id="{AE0434D5-F00B-F856-8B2A-CD17D3BABEF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E61627-3982-CED2-7292-73DB07214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662" y="154109"/>
            <a:ext cx="7198725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/>
              <a:t>Lesson Plans and </a:t>
            </a:r>
            <a:br>
              <a:rPr lang="en-US" sz="4000" dirty="0"/>
            </a:br>
            <a:r>
              <a:rPr lang="en-US" sz="4000" dirty="0"/>
              <a:t>Instructional Alignment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15AAC1-1BBD-A6AD-DAA4-B7507C338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7781" y="2434201"/>
            <a:ext cx="5429999" cy="3742762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3200" dirty="0"/>
              <a:t>Choosing an Instructional Method</a:t>
            </a:r>
          </a:p>
          <a:p>
            <a:pPr marL="0"/>
            <a:endParaRPr lang="en-US" sz="3200" dirty="0"/>
          </a:p>
          <a:p>
            <a:pPr lvl="1"/>
            <a:r>
              <a:rPr lang="en-US" sz="3200" dirty="0"/>
              <a:t>Reflective and Relevant of Learning Objective &amp; Outcomes</a:t>
            </a:r>
          </a:p>
          <a:p>
            <a:pPr marL="0"/>
            <a:endParaRPr lang="en-US" sz="3200" dirty="0"/>
          </a:p>
          <a:p>
            <a:pPr lvl="1"/>
            <a:r>
              <a:rPr lang="en-US" sz="3200" dirty="0"/>
              <a:t>Time and Resources Available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1849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Add-in 3">
                <a:extLst>
                  <a:ext uri="{FF2B5EF4-FFF2-40B4-BE49-F238E27FC236}">
                    <a16:creationId xmlns:a16="http://schemas.microsoft.com/office/drawing/2014/main" id="{6C868190-BA0B-75E4-8E70-764B368DFD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8924298"/>
                  </p:ext>
                </p:extLst>
              </p:nvPr>
            </p:nvGraphicFramePr>
            <p:xfrm>
              <a:off x="98323" y="78658"/>
              <a:ext cx="11975690" cy="6779342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Add-in 3">
                <a:extLst>
                  <a:ext uri="{FF2B5EF4-FFF2-40B4-BE49-F238E27FC236}">
                    <a16:creationId xmlns:a16="http://schemas.microsoft.com/office/drawing/2014/main" id="{6C868190-BA0B-75E4-8E70-764B368DFD5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323" y="78658"/>
                <a:ext cx="11975690" cy="677934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1626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E16A80D-FA26-DAC1-074C-FBDE12792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639520"/>
            <a:ext cx="4413337" cy="14727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Use of Domain Levels to Structure Lesson Plan</a:t>
            </a:r>
          </a:p>
        </p:txBody>
      </p:sp>
      <p:sp>
        <p:nvSpPr>
          <p:cNvPr id="410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A04EFA-E623-D43A-6CF4-4FE4C6FAF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789" y="2807207"/>
            <a:ext cx="4280597" cy="37443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/>
              <a:t>Higher Level Outcomes Require Objective Scaffolding:</a:t>
            </a:r>
          </a:p>
          <a:p>
            <a:pPr marL="0" indent="0">
              <a:buNone/>
            </a:pPr>
            <a:endParaRPr lang="en-US" sz="2200" dirty="0"/>
          </a:p>
          <a:p>
            <a:pPr lvl="1"/>
            <a:r>
              <a:rPr lang="en-US" sz="2200" dirty="0"/>
              <a:t>Define gram staining</a:t>
            </a:r>
          </a:p>
          <a:p>
            <a:pPr lvl="1"/>
            <a:r>
              <a:rPr lang="en-US" sz="2200" dirty="0"/>
              <a:t>Describe the difference between gram – and gram +</a:t>
            </a:r>
          </a:p>
          <a:p>
            <a:pPr lvl="1"/>
            <a:r>
              <a:rPr lang="en-US" sz="2200" dirty="0"/>
              <a:t>Operate a microscope </a:t>
            </a:r>
          </a:p>
          <a:p>
            <a:pPr lvl="1"/>
            <a:r>
              <a:rPr lang="en-US" sz="2200" dirty="0"/>
              <a:t>Compare staining agents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3AEB6F6-2CFF-C26E-D5C2-5E685FD8A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1376" y="858976"/>
            <a:ext cx="7514339" cy="554182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630328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C8544-19D6-68E3-3534-3411BA090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Plan Basics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F597AB8B-797D-F467-07D9-7E204311C58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41443994"/>
              </p:ext>
            </p:extLst>
          </p:nvPr>
        </p:nvGraphicFramePr>
        <p:xfrm>
          <a:off x="582556" y="1563329"/>
          <a:ext cx="5100484" cy="5014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lesson plan with text&#10;&#10;Description automatically generated">
            <a:extLst>
              <a:ext uri="{FF2B5EF4-FFF2-40B4-BE49-F238E27FC236}">
                <a16:creationId xmlns:a16="http://schemas.microsoft.com/office/drawing/2014/main" id="{AF7FD789-E08F-042A-9B92-2FBFF75E27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697" y="530942"/>
            <a:ext cx="6184490" cy="585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79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7B869-AC1D-C7DA-AE71-FC3DA9C17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3069"/>
          </a:xfrm>
        </p:spPr>
        <p:txBody>
          <a:bodyPr/>
          <a:lstStyle/>
          <a:p>
            <a:r>
              <a:rPr lang="en-US" dirty="0"/>
              <a:t>Assessments 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43C71727-9AF8-E141-05E2-575AA86F101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01558603"/>
              </p:ext>
            </p:extLst>
          </p:nvPr>
        </p:nvGraphicFramePr>
        <p:xfrm>
          <a:off x="6172199" y="542611"/>
          <a:ext cx="5674807" cy="5634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B718CD25-5856-00AB-5E7B-F1CB8B07636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3563" y="1494069"/>
            <a:ext cx="3644906" cy="48598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756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A8C804D-4B59-EA0D-C6D3-E4FE95752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77" b="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8E24F4-C861-6FEF-C288-DF6B057CB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492"/>
            <a:ext cx="9898626" cy="1620992"/>
          </a:xfrm>
        </p:spPr>
        <p:txBody>
          <a:bodyPr>
            <a:normAutofit/>
          </a:bodyPr>
          <a:lstStyle/>
          <a:p>
            <a:r>
              <a:rPr lang="en-US" sz="4000" dirty="0"/>
              <a:t>What About Distance Ed / Online Learning?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257D89-BBF2-5687-4946-3475B96DF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76" y="1671484"/>
            <a:ext cx="4886740" cy="4821391"/>
          </a:xfrm>
        </p:spPr>
        <p:txBody>
          <a:bodyPr>
            <a:normAutofit/>
          </a:bodyPr>
          <a:lstStyle/>
          <a:p>
            <a:r>
              <a:rPr lang="en-US" sz="2400" dirty="0"/>
              <a:t>Objectives &amp; Outcomes may need to be adjusted to reflect delivery</a:t>
            </a:r>
          </a:p>
          <a:p>
            <a:pPr lvl="1"/>
            <a:r>
              <a:rPr lang="en-US" dirty="0"/>
              <a:t>How could the cognitive process and objective adjust?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sz="2400" dirty="0"/>
              <a:t>A minimum of 2 Substantiative Interactions Must Occur</a:t>
            </a:r>
          </a:p>
          <a:p>
            <a:pPr lvl="1"/>
            <a:r>
              <a:rPr lang="en-US" dirty="0"/>
              <a:t>Opportunity!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07748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308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4B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A logo of a chat&#10;&#10;Description automatically generated">
            <a:extLst>
              <a:ext uri="{FF2B5EF4-FFF2-40B4-BE49-F238E27FC236}">
                <a16:creationId xmlns:a16="http://schemas.microsoft.com/office/drawing/2014/main" id="{B0DB760B-C1BA-18BD-9C5B-D9DBD7E85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861397"/>
            <a:ext cx="10905066" cy="313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434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C1CAA57-B28F-8414-DD17-6A103A8AC8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" r="8079" b="7681"/>
          <a:stretch/>
        </p:blipFill>
        <p:spPr bwMode="auto">
          <a:xfrm>
            <a:off x="2974476" y="526784"/>
            <a:ext cx="9136244" cy="633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51FFAC-269E-FC04-4F17-2A921691B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965"/>
            <a:ext cx="6060440" cy="1182757"/>
          </a:xfrm>
        </p:spPr>
        <p:txBody>
          <a:bodyPr>
            <a:normAutofit/>
          </a:bodyPr>
          <a:lstStyle/>
          <a:p>
            <a:r>
              <a:rPr lang="en-US" sz="4000" b="0" dirty="0"/>
              <a:t>Presentation </a:t>
            </a:r>
            <a:r>
              <a:rPr lang="en-US" sz="4000" dirty="0"/>
              <a:t>Objectives</a:t>
            </a:r>
            <a:r>
              <a:rPr lang="en-US" sz="4000" b="0" dirty="0"/>
              <a:t> 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764F3-1607-A707-8AC7-A35C76071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" y="1351722"/>
            <a:ext cx="5812624" cy="5049078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17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Define the difference between course goals, objectives &amp; outcomes.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Discuss areas of required course / program outcomes.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Identify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module / unit specific </a:t>
            </a:r>
            <a:r>
              <a:rPr lang="en-US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outcomes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Discuss lesson plans focused on course o</a:t>
            </a:r>
            <a:r>
              <a:rPr lang="en-US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utcomes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Review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assessments that reflect course goals</a:t>
            </a:r>
            <a:r>
              <a:rPr lang="en-US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objectives</a:t>
            </a:r>
            <a:r>
              <a:rPr lang="en-US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 outcomes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359380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2" name="Add-in 21">
                <a:extLst>
                  <a:ext uri="{FF2B5EF4-FFF2-40B4-BE49-F238E27FC236}">
                    <a16:creationId xmlns:a16="http://schemas.microsoft.com/office/drawing/2014/main" id="{63376508-CDF4-E28C-6A8C-CDC5D79C81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0057018"/>
                  </p:ext>
                </p:extLst>
              </p:nvPr>
            </p:nvGraphicFramePr>
            <p:xfrm>
              <a:off x="147484" y="186814"/>
              <a:ext cx="11926529" cy="6518786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22" name="Add-in 21">
                <a:extLst>
                  <a:ext uri="{FF2B5EF4-FFF2-40B4-BE49-F238E27FC236}">
                    <a16:creationId xmlns:a16="http://schemas.microsoft.com/office/drawing/2014/main" id="{63376508-CDF4-E28C-6A8C-CDC5D79C81A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484" y="186814"/>
                <a:ext cx="11926529" cy="651878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0456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3" name="Freeform: Shape 1032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35" name="Freeform: Shape 1034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F35B61-F5ED-72C4-1F9C-28859D2C7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244431"/>
            <a:ext cx="11594765" cy="14129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Technically……. There is a Difference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06D022-48CE-33C0-32A0-0626A9293096}"/>
              </a:ext>
            </a:extLst>
          </p:cNvPr>
          <p:cNvSpPr txBox="1"/>
          <p:nvPr/>
        </p:nvSpPr>
        <p:spPr>
          <a:xfrm>
            <a:off x="371093" y="2551822"/>
            <a:ext cx="3758779" cy="33734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i="1" dirty="0"/>
              <a:t>Objectives and outcomes are typically used interchangeably but differ in the level of learning that occurs from lower level (teacher driven) to higher level (application by learner).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EA47A6-7F66-1A8B-B675-83F5B788F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" r="4134"/>
          <a:stretch/>
        </p:blipFill>
        <p:spPr bwMode="auto">
          <a:xfrm>
            <a:off x="4052316" y="1846827"/>
            <a:ext cx="8072330" cy="438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476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98BA0-8C50-A403-5D27-58115BF7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16" y="365126"/>
            <a:ext cx="11877368" cy="97206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Ensure Your Goals &amp; Outcomes Align with Standards</a:t>
            </a:r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CD2BA9B1-44D3-37A0-F1C2-76DBA0990B9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7315200" y="1690688"/>
          <a:ext cx="4353338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FA422FFF-2B60-FF12-EAF1-678E084BFA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305428" y="1563329"/>
            <a:ext cx="6560656" cy="416161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CEDBE6-CF8D-9147-32F8-583D02157216}"/>
              </a:ext>
            </a:extLst>
          </p:cNvPr>
          <p:cNvSpPr txBox="1"/>
          <p:nvPr/>
        </p:nvSpPr>
        <p:spPr>
          <a:xfrm>
            <a:off x="0" y="5869186"/>
            <a:ext cx="7114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Texas Higher Education Coordinating Board Course Inventory Report, Retrieved May 17</a:t>
            </a:r>
            <a:r>
              <a:rPr lang="en-US" sz="1400" i="1" baseline="30000" dirty="0"/>
              <a:t>th</a:t>
            </a:r>
            <a:r>
              <a:rPr lang="en-US" sz="1400" i="1" dirty="0"/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177444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B4B80A-028F-ADDA-AF6E-C0048C41C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</a:rPr>
              <a:t>What is a Learning Objective and Why is it Important to my Student’s Success?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B32BA674-2CA3-9783-9D18-8DD9D12B99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4768477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1817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67972-61AE-55DF-7A1D-4213526FB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/ Unit Specific Objectives / Outcomes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C7DEAB9C-6989-067A-0D7D-C984055DD01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A diagram of a pyramid&#10;&#10;Description automatically generated with medium confidence">
            <a:extLst>
              <a:ext uri="{FF2B5EF4-FFF2-40B4-BE49-F238E27FC236}">
                <a16:creationId xmlns:a16="http://schemas.microsoft.com/office/drawing/2014/main" id="{62899C72-9232-12FD-3877-0781CA3D2A2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098723"/>
            <a:ext cx="5181600" cy="3805141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772587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BB296B77-CEF9-E28E-1160-1108439C8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321" y="643467"/>
            <a:ext cx="716535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85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No photo description available.">
            <a:extLst>
              <a:ext uri="{FF2B5EF4-FFF2-40B4-BE49-F238E27FC236}">
                <a16:creationId xmlns:a16="http://schemas.microsoft.com/office/drawing/2014/main" id="{FB146E4E-914E-3280-F39F-66FDBDF56BC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0" b="2336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7E8A1-AE0E-2B6D-708A-45A2BCF2B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4526412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/>
              <a:t>How Many Have Heard This!?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E0D02-54C9-1CAB-2389-C41D36E89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31610" y="2434201"/>
            <a:ext cx="4526412" cy="374276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/>
            <a:r>
              <a:rPr lang="en-US" sz="3600" i="1" dirty="0"/>
              <a:t>Student, “Mrs. Buck, are you </a:t>
            </a:r>
            <a:r>
              <a:rPr lang="en-US" sz="3600" i="1" dirty="0" err="1"/>
              <a:t>gonna</a:t>
            </a:r>
            <a:r>
              <a:rPr lang="en-US" sz="3600" i="1" dirty="0"/>
              <a:t> give us a test review?”</a:t>
            </a:r>
          </a:p>
          <a:p>
            <a:endParaRPr lang="en-US" sz="3600" i="1" dirty="0"/>
          </a:p>
          <a:p>
            <a:pPr marL="0"/>
            <a:r>
              <a:rPr lang="en-US" sz="3600" i="1" dirty="0"/>
              <a:t>Me, “Why, student, that is what I have been doing all week!”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35773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acbjwhfnmdys4xf2769nkccofvzt7o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webextensions/webextension1.xml><?xml version="1.0" encoding="utf-8"?>
<we:webextension xmlns:we="http://schemas.microsoft.com/office/webextensions/webextension/2010/11" id="{01C0D62E-91B5-4E85-95F3-F98329CC0BB6}">
  <we:reference id="wa104379261" version="4.3.0.0" store="en-US" storeType="OMEX"/>
  <we:alternateReferences>
    <we:reference id="wa104379261" version="4.3.0.0" store="wa104379261" storeType="OMEX"/>
  </we:alternateReferences>
  <we:properties>
    <we:property name="MENTIMETER_QUESTION_ID_KEY" value="&quot;3bh91z2fq7y7&quot;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8D51379F-8B57-48B4-86C2-6D780187BB55}">
  <we:reference id="wa104379261" version="4.3.0.0" store="en-US" storeType="OMEX"/>
  <we:alternateReferences>
    <we:reference id="wa104379261" version="4.3.0.0" store="wa104379261" storeType="OMEX"/>
  </we:alternateReferences>
  <we:properties>
    <we:property name="MENTIMETER_QUESTION_ID_KEY" value="&quot;77dhqz5ig6bj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19541</TotalTime>
  <Words>399</Words>
  <Application>Microsoft Office PowerPoint</Application>
  <PresentationFormat>Widescreen</PresentationFormat>
  <Paragraphs>81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Office Theme</vt:lpstr>
      <vt:lpstr>Writing Effective Syllabi and Lesson Plans for Student Success</vt:lpstr>
      <vt:lpstr>Presentation Objectives </vt:lpstr>
      <vt:lpstr>PowerPoint Presentation</vt:lpstr>
      <vt:lpstr>Technically……. There is a Difference</vt:lpstr>
      <vt:lpstr>Ensure Your Goals &amp; Outcomes Align with Standards</vt:lpstr>
      <vt:lpstr>What is a Learning Objective and Why is it Important to my Student’s Success?</vt:lpstr>
      <vt:lpstr>Module / Unit Specific Objectives / Outcomes</vt:lpstr>
      <vt:lpstr>PowerPoint Presentation</vt:lpstr>
      <vt:lpstr>How Many Have Heard This!?</vt:lpstr>
      <vt:lpstr>Lesson Plans and  Instructional Alignment </vt:lpstr>
      <vt:lpstr>PowerPoint Presentation</vt:lpstr>
      <vt:lpstr>Use of Domain Levels to Structure Lesson Plan</vt:lpstr>
      <vt:lpstr>Lesson Plan Basics</vt:lpstr>
      <vt:lpstr>Assessments </vt:lpstr>
      <vt:lpstr>What About Distance Ed / Online Learning?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Alicia Buck</dc:creator>
  <cp:lastModifiedBy>Alicia Buck</cp:lastModifiedBy>
  <cp:revision>6</cp:revision>
  <dcterms:created xsi:type="dcterms:W3CDTF">2024-11-27T14:39:10Z</dcterms:created>
  <dcterms:modified xsi:type="dcterms:W3CDTF">2024-12-20T20:51:53Z</dcterms:modified>
</cp:coreProperties>
</file>